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448" y="1721708"/>
            <a:ext cx="7092780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Cégünk bemutatása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>
        <p:push dir="u"/>
      </p:transition>
    </mc:Choice>
    <mc:Fallback>
      <p:transition spd="slow" advClick="0" advTm="7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15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68" y="3357283"/>
            <a:ext cx="67797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101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tanácsterem</vt:lpstr>
      <vt:lpstr>Cégünk bemutatása</vt:lpstr>
      <vt:lpstr>Alkalmazottak bemutatása</vt:lpstr>
      <vt:lpstr>Mikuska Péter</vt:lpstr>
      <vt:lpstr>K.Papp Benjamin</vt:lpstr>
      <vt:lpstr>Kovács Ádám</vt:lpstr>
      <vt:lpstr>Miért vállasszon minket?</vt:lpstr>
      <vt:lpstr>A cégünkről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Suli</cp:lastModifiedBy>
  <cp:revision>19</cp:revision>
  <dcterms:created xsi:type="dcterms:W3CDTF">2022-12-01T09:31:43Z</dcterms:created>
  <dcterms:modified xsi:type="dcterms:W3CDTF">2022-12-08T10:51:36Z</dcterms:modified>
</cp:coreProperties>
</file>