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66" r:id="rId7"/>
    <p:sldId id="258" r:id="rId8"/>
    <p:sldId id="257" r:id="rId9"/>
    <p:sldId id="260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4EEFD6-8EBD-4925-8E9C-C4C0412D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293" y="1823308"/>
            <a:ext cx="3315414" cy="1103871"/>
          </a:xfrm>
        </p:spPr>
        <p:txBody>
          <a:bodyPr/>
          <a:lstStyle/>
          <a:p>
            <a:pPr algn="ctr"/>
            <a:r>
              <a:rPr lang="hu-HU" sz="4800" dirty="0">
                <a:latin typeface="Arial" panose="020B0604020202020204" pitchFamily="34" charset="0"/>
                <a:cs typeface="Arial" panose="020B0604020202020204" pitchFamily="34" charset="0"/>
              </a:rPr>
              <a:t>FEDESZ IT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EA6929A-6653-45A0-A7B3-FC63DA3B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98" y="4032422"/>
            <a:ext cx="3430231" cy="234778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D81D40E-B29C-472A-972F-6527C294C428}"/>
              </a:ext>
            </a:extLst>
          </p:cNvPr>
          <p:cNvSpPr txBox="1"/>
          <p:nvPr/>
        </p:nvSpPr>
        <p:spPr>
          <a:xfrm>
            <a:off x="800184" y="5206312"/>
            <a:ext cx="18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Kovács Ádám</a:t>
            </a:r>
          </a:p>
        </p:txBody>
      </p:sp>
    </p:spTree>
    <p:extLst>
      <p:ext uri="{BB962C8B-B14F-4D97-AF65-F5344CB8AC3E}">
        <p14:creationId xmlns:p14="http://schemas.microsoft.com/office/powerpoint/2010/main" val="2468398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D55E7-49D3-49A5-BDC0-E1AD93C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086" y="832021"/>
            <a:ext cx="3878362" cy="1064970"/>
          </a:xfrm>
        </p:spPr>
        <p:txBody>
          <a:bodyPr/>
          <a:lstStyle/>
          <a:p>
            <a:r>
              <a:rPr lang="hu-HU" dirty="0"/>
              <a:t>Kovács Ádám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5293CB-8241-4824-B71A-48F4BD6F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86" y="1964953"/>
            <a:ext cx="3550508" cy="379169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EDF55C2-84E8-49A6-ACB8-554A734F3C99}"/>
              </a:ext>
            </a:extLst>
          </p:cNvPr>
          <p:cNvSpPr txBox="1"/>
          <p:nvPr/>
        </p:nvSpPr>
        <p:spPr>
          <a:xfrm>
            <a:off x="7283499" y="2067320"/>
            <a:ext cx="44171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Több éves tapasztalat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Vezetőképesség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Projekt vezető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84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 advTm="3000">
        <p14:honeycomb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551393-DA40-4515-A498-9A7EECEA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908" y="2955078"/>
            <a:ext cx="7742183" cy="947843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831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 dir="u"/>
      </p:transition>
    </mc:Choice>
    <mc:Fallback xmlns="">
      <p:transition spd="slow" advClick="0" advTm="3000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8805B5-85B7-43DA-957B-D8E6C378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38" y="983779"/>
            <a:ext cx="3022599" cy="728480"/>
          </a:xfrm>
        </p:spPr>
        <p:txBody>
          <a:bodyPr/>
          <a:lstStyle/>
          <a:p>
            <a:r>
              <a:rPr lang="hu-HU" dirty="0"/>
              <a:t>A cégünkről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D4CEE5-EA05-4B60-B76E-F7C529B6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4" y="3442786"/>
            <a:ext cx="5681783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Mi a FEDESZ-nél azon dolgozunk, hogy önnek kényelmesebb legyen a munkavégzés.</a:t>
            </a:r>
          </a:p>
          <a:p>
            <a:pPr marL="28575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probléma van informatikával mi segítünk. 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IT mi foglalkozunk vele.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Hálózatoktól végeszközökig.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 legjobb árakkal a piacon. </a:t>
            </a:r>
          </a:p>
        </p:txBody>
      </p:sp>
    </p:spTree>
    <p:extLst>
      <p:ext uri="{BB962C8B-B14F-4D97-AF65-F5344CB8AC3E}">
        <p14:creationId xmlns:p14="http://schemas.microsoft.com/office/powerpoint/2010/main" val="87963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cover/>
      </p:transition>
    </mc:Choice>
    <mc:Fallback>
      <p:transition spd="slow" advClick="0" advTm="300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6037F-0F1F-4635-A90C-578105F1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04" y="766686"/>
            <a:ext cx="8761413" cy="103739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Miért válasszon minket?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B2BCC81-7213-4A4A-A67D-7BD8F3651088}"/>
              </a:ext>
            </a:extLst>
          </p:cNvPr>
          <p:cNvSpPr txBox="1"/>
          <p:nvPr/>
        </p:nvSpPr>
        <p:spPr>
          <a:xfrm>
            <a:off x="6096000" y="2818911"/>
            <a:ext cx="421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mi nyújtunk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49308DC-5731-4CDE-82EE-8DB3CCF46C07}"/>
              </a:ext>
            </a:extLst>
          </p:cNvPr>
          <p:cNvSpPr txBox="1"/>
          <p:nvPr/>
        </p:nvSpPr>
        <p:spPr>
          <a:xfrm>
            <a:off x="249192" y="2776150"/>
            <a:ext cx="494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más nyújt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4CA735-EC40-4A54-8724-B4DCFC3E9D0E}"/>
              </a:ext>
            </a:extLst>
          </p:cNvPr>
          <p:cNvSpPr txBox="1"/>
          <p:nvPr/>
        </p:nvSpPr>
        <p:spPr>
          <a:xfrm>
            <a:off x="6952734" y="3980138"/>
            <a:ext cx="250430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Gyors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Minőségi munka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Megfizethetőbb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endParaRPr lang="hu-HU" dirty="0"/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4B0CB01-D176-425A-AEE3-A341F5DB5DAE}"/>
              </a:ext>
            </a:extLst>
          </p:cNvPr>
          <p:cNvSpPr txBox="1"/>
          <p:nvPr/>
        </p:nvSpPr>
        <p:spPr>
          <a:xfrm>
            <a:off x="1544592" y="3983626"/>
            <a:ext cx="23519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gyors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minőségi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</a:t>
            </a:r>
          </a:p>
        </p:txBody>
      </p:sp>
    </p:spTree>
    <p:extLst>
      <p:ext uri="{BB962C8B-B14F-4D97-AF65-F5344CB8AC3E}">
        <p14:creationId xmlns:p14="http://schemas.microsoft.com/office/powerpoint/2010/main" val="252392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D0B6B9-14D7-4FFC-A5E7-8962C3D9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96" y="3041562"/>
            <a:ext cx="5928808" cy="774875"/>
          </a:xfrm>
        </p:spPr>
        <p:txBody>
          <a:bodyPr/>
          <a:lstStyle/>
          <a:p>
            <a:r>
              <a:rPr lang="hu-HU" dirty="0"/>
              <a:t>Linux vs Windows</a:t>
            </a:r>
          </a:p>
        </p:txBody>
      </p:sp>
    </p:spTree>
    <p:extLst>
      <p:ext uri="{BB962C8B-B14F-4D97-AF65-F5344CB8AC3E}">
        <p14:creationId xmlns:p14="http://schemas.microsoft.com/office/powerpoint/2010/main" val="131510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>
        <p:cover/>
      </p:transition>
    </mc:Choice>
    <mc:Fallback>
      <p:transition spd="slow" advClick="0" advTm="3000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E2B277-0C41-4AB7-A0E0-0B5739D0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17" y="786063"/>
            <a:ext cx="5915565" cy="1042737"/>
          </a:xfrm>
        </p:spPr>
        <p:txBody>
          <a:bodyPr/>
          <a:lstStyle/>
          <a:p>
            <a:pPr algn="ctr"/>
            <a:r>
              <a:rPr lang="hu-HU" dirty="0"/>
              <a:t>Operációs rendszerek összehasonlítása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ACD06C4-F4B0-47F6-B9CD-B5992CA0BF5F}"/>
              </a:ext>
            </a:extLst>
          </p:cNvPr>
          <p:cNvSpPr txBox="1"/>
          <p:nvPr/>
        </p:nvSpPr>
        <p:spPr>
          <a:xfrm>
            <a:off x="2685027" y="2867436"/>
            <a:ext cx="906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Linux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E140469-05C3-4F83-B50D-242427472F17}"/>
              </a:ext>
            </a:extLst>
          </p:cNvPr>
          <p:cNvSpPr txBox="1"/>
          <p:nvPr/>
        </p:nvSpPr>
        <p:spPr>
          <a:xfrm>
            <a:off x="8203551" y="2857455"/>
            <a:ext cx="17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Windows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B12B446-6562-413D-BD9D-201180A55B35}"/>
              </a:ext>
            </a:extLst>
          </p:cNvPr>
          <p:cNvSpPr txBox="1"/>
          <p:nvPr/>
        </p:nvSpPr>
        <p:spPr>
          <a:xfrm>
            <a:off x="1532154" y="3606100"/>
            <a:ext cx="4141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Alacsonyabb gépigény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Szélesebb Hardware támogatás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Megbízható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Ingyenes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FE65708-5814-4107-ADFA-9CFE90731BCE}"/>
              </a:ext>
            </a:extLst>
          </p:cNvPr>
          <p:cNvSpPr txBox="1"/>
          <p:nvPr/>
        </p:nvSpPr>
        <p:spPr>
          <a:xfrm>
            <a:off x="7253468" y="3606100"/>
            <a:ext cx="3600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Átlag ember számára egyszerűbb használat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Több szoftver (Excel, Word)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Könnyen elérhető segítség a Microsofttól</a:t>
            </a:r>
          </a:p>
        </p:txBody>
      </p:sp>
    </p:spTree>
    <p:extLst>
      <p:ext uri="{BB962C8B-B14F-4D97-AF65-F5344CB8AC3E}">
        <p14:creationId xmlns:p14="http://schemas.microsoft.com/office/powerpoint/2010/main" val="4532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4000">
        <p14:reveal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7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7B061F-FF24-4A93-AB74-DE949A97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092" y="901028"/>
            <a:ext cx="4239094" cy="72848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Melyiket választjuk?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913C12F-5A39-4D2C-8714-D0FB574F2AE6}"/>
              </a:ext>
            </a:extLst>
          </p:cNvPr>
          <p:cNvSpPr txBox="1"/>
          <p:nvPr/>
        </p:nvSpPr>
        <p:spPr>
          <a:xfrm>
            <a:off x="1958131" y="2586892"/>
            <a:ext cx="80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 úgy döntöttünk, hogy a Windowst fogjuk használni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35F4B6-70D0-40A3-B221-73C9C3446454}"/>
              </a:ext>
            </a:extLst>
          </p:cNvPr>
          <p:cNvSpPr txBox="1"/>
          <p:nvPr/>
        </p:nvSpPr>
        <p:spPr>
          <a:xfrm>
            <a:off x="628153" y="3568619"/>
            <a:ext cx="25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Miért döntöttünk így: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0E270E7-AE8C-4A45-B386-B7884EA513E9}"/>
              </a:ext>
            </a:extLst>
          </p:cNvPr>
          <p:cNvSpPr txBox="1"/>
          <p:nvPr/>
        </p:nvSpPr>
        <p:spPr>
          <a:xfrm>
            <a:off x="3149600" y="4267200"/>
            <a:ext cx="602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Eddig Windows 7-et használtak ezért nem szeretnénk egy teljesen új operációs rendszert eléjük adni</a:t>
            </a:r>
          </a:p>
        </p:txBody>
      </p:sp>
    </p:spTree>
    <p:extLst>
      <p:ext uri="{BB962C8B-B14F-4D97-AF65-F5344CB8AC3E}">
        <p14:creationId xmlns:p14="http://schemas.microsoft.com/office/powerpoint/2010/main" val="3939147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AC77A-2729-4E99-B434-8B2A196E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841" y="2856753"/>
            <a:ext cx="8282317" cy="1144494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Alkalmazottak bemutatása</a:t>
            </a:r>
          </a:p>
        </p:txBody>
      </p:sp>
    </p:spTree>
    <p:extLst>
      <p:ext uri="{BB962C8B-B14F-4D97-AF65-F5344CB8AC3E}">
        <p14:creationId xmlns:p14="http://schemas.microsoft.com/office/powerpoint/2010/main" val="3236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:push dir="u"/>
      </p:transition>
    </mc:Choice>
    <mc:Fallback xmlns="">
      <p:transition spd="slow" advClick="0" advTm="7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414171-F71E-4146-8F43-02E9686A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73" y="511093"/>
            <a:ext cx="4726861" cy="104585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Mikuska Péter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13BD73-F6EC-41FC-955E-620820B0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29905" y="1881272"/>
            <a:ext cx="4085399" cy="366741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972B9EA-3509-474E-9878-124B982AE7A5}"/>
              </a:ext>
            </a:extLst>
          </p:cNvPr>
          <p:cNvSpPr txBox="1"/>
          <p:nvPr/>
        </p:nvSpPr>
        <p:spPr>
          <a:xfrm>
            <a:off x="7156186" y="1874728"/>
            <a:ext cx="491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16 éves 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2 éve informatikát tanul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Több éves gyakorlat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Segítőkész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Szakember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Olcsó munkaerő</a:t>
            </a:r>
          </a:p>
          <a:p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E30C31E-5848-4604-A248-C93FD43355A7}"/>
              </a:ext>
            </a:extLst>
          </p:cNvPr>
          <p:cNvSpPr txBox="1"/>
          <p:nvPr/>
        </p:nvSpPr>
        <p:spPr>
          <a:xfrm>
            <a:off x="4823012" y="3218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381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D2F92-20C5-4F0B-B39F-35C5CB1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24" y="799071"/>
            <a:ext cx="4586816" cy="1328580"/>
          </a:xfrm>
        </p:spPr>
        <p:txBody>
          <a:bodyPr/>
          <a:lstStyle/>
          <a:p>
            <a:r>
              <a:rPr lang="hu-HU" dirty="0"/>
              <a:t>K.Papp Benjamin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CD777C-7B52-49D6-898C-53372FC5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1" y="2069386"/>
            <a:ext cx="4160108" cy="361776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049FAC4-7B4D-42D9-A350-D14780E60E69}"/>
              </a:ext>
            </a:extLst>
          </p:cNvPr>
          <p:cNvSpPr txBox="1"/>
          <p:nvPr/>
        </p:nvSpPr>
        <p:spPr>
          <a:xfrm>
            <a:off x="7444342" y="1942437"/>
            <a:ext cx="458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Több éves informatikai tapasztalat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Tanulmányok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Szakember</a:t>
            </a:r>
          </a:p>
          <a:p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r>
              <a:rPr lang="hu-HU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54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306</TotalTime>
  <Words>169</Words>
  <Application>Microsoft Office PowerPoint</Application>
  <PresentationFormat>Szélesvásznú</PresentationFormat>
  <Paragraphs>61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 tanácsterem</vt:lpstr>
      <vt:lpstr>FEDESZ IT</vt:lpstr>
      <vt:lpstr>A cégünkről </vt:lpstr>
      <vt:lpstr>Miért válasszon minket?</vt:lpstr>
      <vt:lpstr>Linux vs Windows</vt:lpstr>
      <vt:lpstr>Operációs rendszerek összehasonlítása</vt:lpstr>
      <vt:lpstr>Melyiket választjuk?</vt:lpstr>
      <vt:lpstr>Alkalmazottak bemutatása</vt:lpstr>
      <vt:lpstr>Mikuska Péter</vt:lpstr>
      <vt:lpstr>K.Papp Benjamin</vt:lpstr>
      <vt:lpstr>Kovács Ádám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Cégünk Bemutatása</dc:title>
  <dc:creator>Suli</dc:creator>
  <cp:lastModifiedBy>kovac</cp:lastModifiedBy>
  <cp:revision>32</cp:revision>
  <dcterms:created xsi:type="dcterms:W3CDTF">2022-12-01T09:31:43Z</dcterms:created>
  <dcterms:modified xsi:type="dcterms:W3CDTF">2023-01-18T17:00:00Z</dcterms:modified>
</cp:coreProperties>
</file>