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4EEFD6-8EBD-4925-8E9C-C4C0412D9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5448" y="1721708"/>
            <a:ext cx="7092780" cy="1103871"/>
          </a:xfrm>
        </p:spPr>
        <p:txBody>
          <a:bodyPr/>
          <a:lstStyle/>
          <a:p>
            <a:pPr algn="ctr"/>
            <a:r>
              <a:rPr lang="hu-HU" sz="4800" dirty="0">
                <a:latin typeface="Arial" panose="020B0604020202020204" pitchFamily="34" charset="0"/>
                <a:cs typeface="Arial" panose="020B0604020202020204" pitchFamily="34" charset="0"/>
              </a:rPr>
              <a:t>Cégünk bemutatása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FEA6929A-6653-45A0-A7B3-FC63DA3B5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498" y="4032422"/>
            <a:ext cx="3430231" cy="234778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D81D40E-B29C-472A-972F-6527C294C428}"/>
              </a:ext>
            </a:extLst>
          </p:cNvPr>
          <p:cNvSpPr txBox="1"/>
          <p:nvPr/>
        </p:nvSpPr>
        <p:spPr>
          <a:xfrm>
            <a:off x="800184" y="5206312"/>
            <a:ext cx="183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Készítette: </a:t>
            </a:r>
          </a:p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Kovács Ádám</a:t>
            </a:r>
          </a:p>
        </p:txBody>
      </p:sp>
    </p:spTree>
    <p:extLst>
      <p:ext uri="{BB962C8B-B14F-4D97-AF65-F5344CB8AC3E}">
        <p14:creationId xmlns:p14="http://schemas.microsoft.com/office/powerpoint/2010/main" val="24683986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5000">
        <p15:prstTrans prst="curtains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5AC77A-2729-4E99-B434-8B2A196EF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4841" y="2856753"/>
            <a:ext cx="8282317" cy="1144494"/>
          </a:xfrm>
        </p:spPr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Alkalmazottak bemutatása</a:t>
            </a:r>
          </a:p>
        </p:txBody>
      </p:sp>
    </p:spTree>
    <p:extLst>
      <p:ext uri="{BB962C8B-B14F-4D97-AF65-F5344CB8AC3E}">
        <p14:creationId xmlns:p14="http://schemas.microsoft.com/office/powerpoint/2010/main" val="323640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:push dir="u"/>
      </p:transition>
    </mc:Choice>
    <mc:Fallback xmlns="">
      <p:transition spd="slow" advClick="0" advTm="7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414171-F71E-4146-8F43-02E9686A5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173" y="511093"/>
            <a:ext cx="4726861" cy="1045859"/>
          </a:xfrm>
        </p:spPr>
        <p:txBody>
          <a:bodyPr/>
          <a:lstStyle/>
          <a:p>
            <a:pPr algn="ctr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Mikuska Péter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713BD73-F6EC-41FC-955E-620820B0F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329905" y="1881272"/>
            <a:ext cx="4085399" cy="366741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5972B9EA-3509-474E-9878-124B982AE7A5}"/>
              </a:ext>
            </a:extLst>
          </p:cNvPr>
          <p:cNvSpPr txBox="1"/>
          <p:nvPr/>
        </p:nvSpPr>
        <p:spPr>
          <a:xfrm>
            <a:off x="7156186" y="1874728"/>
            <a:ext cx="49122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16 éves </a:t>
            </a:r>
          </a:p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2 éve informatikát tanul</a:t>
            </a:r>
          </a:p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Több éves gyakorlat</a:t>
            </a:r>
          </a:p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Segítőkész</a:t>
            </a:r>
          </a:p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Szakember</a:t>
            </a:r>
          </a:p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Olcsó munkaerő</a:t>
            </a:r>
          </a:p>
          <a:p>
            <a:endParaRPr lang="hu-H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AE30C31E-5848-4604-A248-C93FD43355A7}"/>
              </a:ext>
            </a:extLst>
          </p:cNvPr>
          <p:cNvSpPr txBox="1"/>
          <p:nvPr/>
        </p:nvSpPr>
        <p:spPr>
          <a:xfrm>
            <a:off x="4823012" y="32183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3381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3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9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DD2F92-20C5-4F0B-B39F-35C5CB1C5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524" y="799071"/>
            <a:ext cx="4586816" cy="1328580"/>
          </a:xfrm>
        </p:spPr>
        <p:txBody>
          <a:bodyPr/>
          <a:lstStyle/>
          <a:p>
            <a:r>
              <a:rPr lang="hu-HU" dirty="0"/>
              <a:t>K.Papp Benjamin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3CD777C-7B52-49D6-898C-53372FC58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481" y="2069386"/>
            <a:ext cx="4160108" cy="3617761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8049FAC4-7B4D-42D9-A350-D14780E60E69}"/>
              </a:ext>
            </a:extLst>
          </p:cNvPr>
          <p:cNvSpPr txBox="1"/>
          <p:nvPr/>
        </p:nvSpPr>
        <p:spPr>
          <a:xfrm>
            <a:off x="7444342" y="1942437"/>
            <a:ext cx="45868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/>
              <a:t>16 éves</a:t>
            </a:r>
          </a:p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/>
              <a:t>Több éves informatikai tapasztalat</a:t>
            </a:r>
          </a:p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/>
              <a:t>Tanulmányok</a:t>
            </a:r>
          </a:p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/>
              <a:t>Szakember</a:t>
            </a:r>
          </a:p>
          <a:p>
            <a:endParaRPr lang="hu-HU" sz="2800" dirty="0"/>
          </a:p>
          <a:p>
            <a:pPr marL="457200" indent="-457200">
              <a:buFont typeface="Century Gothic" panose="020B0502020202020204" pitchFamily="34" charset="0"/>
              <a:buChar char="–"/>
            </a:pPr>
            <a:endParaRPr lang="hu-HU" sz="2800" dirty="0"/>
          </a:p>
          <a:p>
            <a:pPr marL="457200" indent="-457200">
              <a:buFont typeface="Century Gothic" panose="020B0502020202020204" pitchFamily="34" charset="0"/>
              <a:buChar char="–"/>
            </a:pPr>
            <a:endParaRPr lang="hu-HU" sz="2800" dirty="0"/>
          </a:p>
          <a:p>
            <a:r>
              <a:rPr lang="hu-HU" sz="28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8754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CD55E7-49D3-49A5-BDC0-E1AD93CD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086" y="832021"/>
            <a:ext cx="3878362" cy="1064970"/>
          </a:xfrm>
        </p:spPr>
        <p:txBody>
          <a:bodyPr/>
          <a:lstStyle/>
          <a:p>
            <a:r>
              <a:rPr lang="hu-HU" dirty="0"/>
              <a:t>Kovács Ádám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D5293CB-8241-4824-B71A-48F4BD6FB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086" y="1964953"/>
            <a:ext cx="3550508" cy="3791695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4EDF55C2-84E8-49A6-ACB8-554A734F3C99}"/>
              </a:ext>
            </a:extLst>
          </p:cNvPr>
          <p:cNvSpPr txBox="1"/>
          <p:nvPr/>
        </p:nvSpPr>
        <p:spPr>
          <a:xfrm>
            <a:off x="7283499" y="2067320"/>
            <a:ext cx="441713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entury Gothic" panose="020B0502020202020204" pitchFamily="34" charset="0"/>
              <a:buChar char="–"/>
            </a:pPr>
            <a:r>
              <a:rPr lang="hu-HU" sz="2800" dirty="0"/>
              <a:t>16 éves</a:t>
            </a:r>
          </a:p>
          <a:p>
            <a:pPr marL="285750" indent="-285750">
              <a:buFont typeface="Century Gothic" panose="020B0502020202020204" pitchFamily="34" charset="0"/>
              <a:buChar char="–"/>
            </a:pPr>
            <a:r>
              <a:rPr lang="hu-HU" sz="2800" dirty="0"/>
              <a:t>Több éves tapasztalat</a:t>
            </a:r>
          </a:p>
          <a:p>
            <a:pPr marL="285750" indent="-285750">
              <a:buFont typeface="Century Gothic" panose="020B0502020202020204" pitchFamily="34" charset="0"/>
              <a:buChar char="–"/>
            </a:pPr>
            <a:r>
              <a:rPr lang="hu-HU" sz="2800" dirty="0"/>
              <a:t>Vezetőképesség</a:t>
            </a:r>
          </a:p>
          <a:p>
            <a:pPr marL="285750" indent="-285750">
              <a:buFont typeface="Century Gothic" panose="020B0502020202020204" pitchFamily="34" charset="0"/>
              <a:buChar char="–"/>
            </a:pPr>
            <a:r>
              <a:rPr lang="hu-HU" sz="2800" dirty="0"/>
              <a:t>Projekt vezető</a:t>
            </a:r>
          </a:p>
          <a:p>
            <a:pPr marL="285750" indent="-285750">
              <a:buFont typeface="Century Gothic" panose="020B0502020202020204" pitchFamily="34" charset="0"/>
              <a:buChar char="–"/>
            </a:pPr>
            <a:endParaRPr lang="hu-HU" sz="2800" dirty="0"/>
          </a:p>
          <a:p>
            <a:endParaRPr lang="hu-HU" sz="2800" dirty="0"/>
          </a:p>
          <a:p>
            <a:pPr marL="285750" indent="-285750">
              <a:buFont typeface="Century Gothic" panose="020B0502020202020204" pitchFamily="34" charset="0"/>
              <a:buChar char="–"/>
            </a:pPr>
            <a:endParaRPr lang="hu-HU" sz="2800" dirty="0"/>
          </a:p>
          <a:p>
            <a:pPr marL="285750" indent="-285750">
              <a:buFont typeface="Century Gothic" panose="020B0502020202020204" pitchFamily="34" charset="0"/>
              <a:buChar char="–"/>
            </a:pPr>
            <a:endParaRPr lang="hu-HU" sz="2800" dirty="0"/>
          </a:p>
          <a:p>
            <a:pPr marL="285750" indent="-285750">
              <a:buFont typeface="Century Gothic" panose="020B0502020202020204" pitchFamily="34" charset="0"/>
              <a:buChar char="–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6484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Tm="3000">
        <p14:honeycomb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D6037F-0F1F-4635-A90C-578105F1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004" y="766686"/>
            <a:ext cx="8761413" cy="1037399"/>
          </a:xfrm>
        </p:spPr>
        <p:txBody>
          <a:bodyPr/>
          <a:lstStyle/>
          <a:p>
            <a:pPr algn="ctr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Miért vállasszon minket?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1B2BCC81-7213-4A4A-A67D-7BD8F3651088}"/>
              </a:ext>
            </a:extLst>
          </p:cNvPr>
          <p:cNvSpPr txBox="1"/>
          <p:nvPr/>
        </p:nvSpPr>
        <p:spPr>
          <a:xfrm>
            <a:off x="6096000" y="2818911"/>
            <a:ext cx="4217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Amit mi nyújtunk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49308DC-5731-4CDE-82EE-8DB3CCF46C07}"/>
              </a:ext>
            </a:extLst>
          </p:cNvPr>
          <p:cNvSpPr txBox="1"/>
          <p:nvPr/>
        </p:nvSpPr>
        <p:spPr>
          <a:xfrm>
            <a:off x="249192" y="2776150"/>
            <a:ext cx="4942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Amit más nyújt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54CA735-EC40-4A54-8724-B4DCFC3E9D0E}"/>
              </a:ext>
            </a:extLst>
          </p:cNvPr>
          <p:cNvSpPr txBox="1"/>
          <p:nvPr/>
        </p:nvSpPr>
        <p:spPr>
          <a:xfrm>
            <a:off x="6952734" y="3980138"/>
            <a:ext cx="250430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Century Gothic" panose="020B0502020202020204" pitchFamily="34" charset="0"/>
              <a:buChar char="–"/>
            </a:pPr>
            <a:r>
              <a:rPr lang="hu-HU" dirty="0"/>
              <a:t>Gyors 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Century Gothic" panose="020B0502020202020204" pitchFamily="34" charset="0"/>
              <a:buChar char="–"/>
            </a:pPr>
            <a:r>
              <a:rPr lang="hu-HU" dirty="0"/>
              <a:t>Minőségi munka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Century Gothic" panose="020B0502020202020204" pitchFamily="34" charset="0"/>
              <a:buChar char="–"/>
            </a:pPr>
            <a:r>
              <a:rPr lang="hu-HU" dirty="0"/>
              <a:t>Megfizethetőbb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Century Gothic" panose="020B0502020202020204" pitchFamily="34" charset="0"/>
              <a:buChar char="–"/>
            </a:pPr>
            <a:endParaRPr lang="hu-HU" dirty="0"/>
          </a:p>
          <a:p>
            <a:endParaRPr lang="hu-HU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C4B0CB01-D176-425A-AEE3-A341F5DB5DAE}"/>
              </a:ext>
            </a:extLst>
          </p:cNvPr>
          <p:cNvSpPr txBox="1"/>
          <p:nvPr/>
        </p:nvSpPr>
        <p:spPr>
          <a:xfrm>
            <a:off x="1544592" y="3983626"/>
            <a:ext cx="235190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Century Gothic" panose="020B0502020202020204" pitchFamily="34" charset="0"/>
              <a:buChar char="–"/>
            </a:pPr>
            <a:r>
              <a:rPr lang="hu-HU" dirty="0"/>
              <a:t>Nem gyors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Century Gothic" panose="020B0502020202020204" pitchFamily="34" charset="0"/>
              <a:buChar char="–"/>
            </a:pPr>
            <a:r>
              <a:rPr lang="hu-HU" dirty="0"/>
              <a:t>Nem minőségi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Century Gothic" panose="020B0502020202020204" pitchFamily="34" charset="0"/>
              <a:buChar char="–"/>
            </a:pPr>
            <a:r>
              <a:rPr lang="hu-HU" dirty="0"/>
              <a:t>Megfizethető</a:t>
            </a:r>
          </a:p>
        </p:txBody>
      </p:sp>
    </p:spTree>
    <p:extLst>
      <p:ext uri="{BB962C8B-B14F-4D97-AF65-F5344CB8AC3E}">
        <p14:creationId xmlns:p14="http://schemas.microsoft.com/office/powerpoint/2010/main" val="252392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5000">
        <p15:prstTrans prst="curtains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8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8805B5-85B7-43DA-957B-D8E6C3780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038" y="983779"/>
            <a:ext cx="3022599" cy="728480"/>
          </a:xfrm>
        </p:spPr>
        <p:txBody>
          <a:bodyPr/>
          <a:lstStyle/>
          <a:p>
            <a:r>
              <a:rPr lang="hu-HU" dirty="0"/>
              <a:t>A cégünkről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1D4CEE5-EA05-4B60-B76E-F7C529B6E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954" y="3442786"/>
            <a:ext cx="5681783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defTabSz="914400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hu-HU" altLang="hu-HU" sz="1600" dirty="0">
                <a:latin typeface="Arial" panose="020B0604020202020204" pitchFamily="34" charset="0"/>
                <a:cs typeface="Arial" panose="020B0604020202020204" pitchFamily="34" charset="0"/>
              </a:rPr>
              <a:t>Mi a FEDESZ-nél azon dolgozunk, hogy önnek kényelmesebb legyen a munkavégzés.</a:t>
            </a:r>
          </a:p>
          <a:p>
            <a:pPr marL="285750" indent="-285750" defTabSz="914400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hu-HU" altLang="hu-HU" sz="1600" dirty="0">
                <a:latin typeface="Arial" panose="020B0604020202020204" pitchFamily="34" charset="0"/>
                <a:cs typeface="Arial" panose="020B0604020202020204" pitchFamily="34" charset="0"/>
              </a:rPr>
              <a:t>Ha probléma van informatikával mi segítünk. </a:t>
            </a:r>
          </a:p>
          <a:p>
            <a:pPr marL="285750" lvl="0" indent="-285750" defTabSz="914400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hu-HU" altLang="hu-HU" sz="1600" dirty="0">
                <a:latin typeface="Arial" panose="020B0604020202020204" pitchFamily="34" charset="0"/>
                <a:cs typeface="Arial" panose="020B0604020202020204" pitchFamily="34" charset="0"/>
              </a:rPr>
              <a:t>Ha IT mi foglalkozunk vele.</a:t>
            </a:r>
          </a:p>
          <a:p>
            <a:pPr marL="285750" lvl="0" indent="-285750" defTabSz="914400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hu-HU" altLang="hu-HU" sz="1600" dirty="0">
                <a:latin typeface="Arial" panose="020B0604020202020204" pitchFamily="34" charset="0"/>
                <a:cs typeface="Arial" panose="020B0604020202020204" pitchFamily="34" charset="0"/>
              </a:rPr>
              <a:t>Hálózatoktól végeszközökig.</a:t>
            </a:r>
          </a:p>
          <a:p>
            <a:pPr marL="285750" lvl="0" indent="-285750" defTabSz="914400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hu-HU" altLang="hu-HU" sz="1600" dirty="0">
                <a:latin typeface="Arial" panose="020B0604020202020204" pitchFamily="34" charset="0"/>
                <a:cs typeface="Arial" panose="020B0604020202020204" pitchFamily="34" charset="0"/>
              </a:rPr>
              <a:t>A legjobb árakkal a piacon. </a:t>
            </a:r>
          </a:p>
        </p:txBody>
      </p:sp>
    </p:spTree>
    <p:extLst>
      <p:ext uri="{BB962C8B-B14F-4D97-AF65-F5344CB8AC3E}">
        <p14:creationId xmlns:p14="http://schemas.microsoft.com/office/powerpoint/2010/main" val="87963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cover/>
      </p:transition>
    </mc:Choice>
    <mc:Fallback xmlns="">
      <p:transition spd="slow" advTm="3000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551393-DA40-4515-A498-9A7EECEA3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4908" y="2955078"/>
            <a:ext cx="7742183" cy="947843"/>
          </a:xfrm>
        </p:spPr>
        <p:txBody>
          <a:bodyPr/>
          <a:lstStyle/>
          <a:p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08312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 dir="u"/>
      </p:transition>
    </mc:Choice>
    <mc:Fallback xmlns="">
      <p:transition spd="slow" advClick="0" advTm="3000">
        <p:push dir="u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tanácstere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240</TotalTime>
  <Words>107</Words>
  <Application>Microsoft Office PowerPoint</Application>
  <PresentationFormat>Szélesvásznú</PresentationFormat>
  <Paragraphs>44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 tanácsterem</vt:lpstr>
      <vt:lpstr>Cégünk bemutatása</vt:lpstr>
      <vt:lpstr>Alkalmazottak bemutatása</vt:lpstr>
      <vt:lpstr>Mikuska Péter</vt:lpstr>
      <vt:lpstr>K.Papp Benjamin</vt:lpstr>
      <vt:lpstr>Kovács Ádám</vt:lpstr>
      <vt:lpstr>Miért vállasszon minket?</vt:lpstr>
      <vt:lpstr>A cégünkről 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Cégünk Bemutatása</dc:title>
  <dc:creator>Suli</dc:creator>
  <cp:lastModifiedBy>Suli</cp:lastModifiedBy>
  <cp:revision>24</cp:revision>
  <dcterms:created xsi:type="dcterms:W3CDTF">2022-12-01T09:31:43Z</dcterms:created>
  <dcterms:modified xsi:type="dcterms:W3CDTF">2023-01-12T10:37:11Z</dcterms:modified>
</cp:coreProperties>
</file>