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62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F8B"/>
    <a:srgbClr val="FF3737"/>
    <a:srgbClr val="B57BC3"/>
    <a:srgbClr val="41EBFD"/>
    <a:srgbClr val="EA1AC7"/>
    <a:srgbClr val="A50F8C"/>
    <a:srgbClr val="019FAB"/>
    <a:srgbClr val="12EDFE"/>
    <a:srgbClr val="9EAA02"/>
    <a:srgbClr val="66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DABC9-BF3D-4A70-A810-46CDD4C489DE}" v="42" dt="2023-11-17T14:45:16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on Tayal" userId="32f02f1096a9313f" providerId="LiveId" clId="{C11DABC9-BF3D-4A70-A810-46CDD4C489DE}"/>
    <pc:docChg chg="undo custSel mod addSld delSld modSld">
      <pc:chgData name="Aaron Tayal" userId="32f02f1096a9313f" providerId="LiveId" clId="{C11DABC9-BF3D-4A70-A810-46CDD4C489DE}" dt="2023-11-17T14:49:35.868" v="536" actId="1076"/>
      <pc:docMkLst>
        <pc:docMk/>
      </pc:docMkLst>
      <pc:sldChg chg="modSp mod">
        <pc:chgData name="Aaron Tayal" userId="32f02f1096a9313f" providerId="LiveId" clId="{C11DABC9-BF3D-4A70-A810-46CDD4C489DE}" dt="2023-11-10T19:09:59.795" v="173" actId="1037"/>
        <pc:sldMkLst>
          <pc:docMk/>
          <pc:sldMk cId="2307956216" sldId="258"/>
        </pc:sldMkLst>
        <pc:picChg chg="mod">
          <ac:chgData name="Aaron Tayal" userId="32f02f1096a9313f" providerId="LiveId" clId="{C11DABC9-BF3D-4A70-A810-46CDD4C489DE}" dt="2023-11-10T19:09:59.795" v="173" actId="1037"/>
          <ac:picMkLst>
            <pc:docMk/>
            <pc:sldMk cId="2307956216" sldId="258"/>
            <ac:picMk id="5" creationId="{A00BE459-C7B9-B2F3-9878-CF405B853DE5}"/>
          </ac:picMkLst>
        </pc:picChg>
      </pc:sldChg>
      <pc:sldChg chg="addSp delSp modSp new mod">
        <pc:chgData name="Aaron Tayal" userId="32f02f1096a9313f" providerId="LiveId" clId="{C11DABC9-BF3D-4A70-A810-46CDD4C489DE}" dt="2023-11-16T22:09:37.594" v="482" actId="1076"/>
        <pc:sldMkLst>
          <pc:docMk/>
          <pc:sldMk cId="2356962618" sldId="260"/>
        </pc:sldMkLst>
        <pc:spChg chg="del">
          <ac:chgData name="Aaron Tayal" userId="32f02f1096a9313f" providerId="LiveId" clId="{C11DABC9-BF3D-4A70-A810-46CDD4C489DE}" dt="2023-11-16T21:29:53.348" v="176" actId="478"/>
          <ac:spMkLst>
            <pc:docMk/>
            <pc:sldMk cId="2356962618" sldId="260"/>
            <ac:spMk id="2" creationId="{21CEFEBF-A0B3-1A65-D000-945B222DD2F1}"/>
          </ac:spMkLst>
        </pc:spChg>
        <pc:spChg chg="del">
          <ac:chgData name="Aaron Tayal" userId="32f02f1096a9313f" providerId="LiveId" clId="{C11DABC9-BF3D-4A70-A810-46CDD4C489DE}" dt="2023-11-16T21:29:54.414" v="177" actId="478"/>
          <ac:spMkLst>
            <pc:docMk/>
            <pc:sldMk cId="2356962618" sldId="260"/>
            <ac:spMk id="3" creationId="{48D4E51C-8CFD-B909-7BE2-5540C38D0885}"/>
          </ac:spMkLst>
        </pc:spChg>
        <pc:spChg chg="add mod">
          <ac:chgData name="Aaron Tayal" userId="32f02f1096a9313f" providerId="LiveId" clId="{C11DABC9-BF3D-4A70-A810-46CDD4C489DE}" dt="2023-11-16T22:04:22.040" v="423" actId="20577"/>
          <ac:spMkLst>
            <pc:docMk/>
            <pc:sldMk cId="2356962618" sldId="260"/>
            <ac:spMk id="8" creationId="{EB762454-4A19-92AB-5DA1-1E4956BA4E69}"/>
          </ac:spMkLst>
        </pc:spChg>
        <pc:spChg chg="add mod">
          <ac:chgData name="Aaron Tayal" userId="32f02f1096a9313f" providerId="LiveId" clId="{C11DABC9-BF3D-4A70-A810-46CDD4C489DE}" dt="2023-11-16T22:08:47.604" v="466" actId="20577"/>
          <ac:spMkLst>
            <pc:docMk/>
            <pc:sldMk cId="2356962618" sldId="260"/>
            <ac:spMk id="13" creationId="{9048FAB7-97D3-77C9-4906-47340E7F4577}"/>
          </ac:spMkLst>
        </pc:spChg>
        <pc:spChg chg="add mod">
          <ac:chgData name="Aaron Tayal" userId="32f02f1096a9313f" providerId="LiveId" clId="{C11DABC9-BF3D-4A70-A810-46CDD4C489DE}" dt="2023-11-16T22:08:50.610" v="468" actId="20577"/>
          <ac:spMkLst>
            <pc:docMk/>
            <pc:sldMk cId="2356962618" sldId="260"/>
            <ac:spMk id="30" creationId="{F8BE0526-17CC-1CC6-6FCE-FB1E72EBF6C4}"/>
          </ac:spMkLst>
        </pc:spChg>
        <pc:spChg chg="add mod">
          <ac:chgData name="Aaron Tayal" userId="32f02f1096a9313f" providerId="LiveId" clId="{C11DABC9-BF3D-4A70-A810-46CDD4C489DE}" dt="2023-11-16T22:08:53.226" v="470" actId="20577"/>
          <ac:spMkLst>
            <pc:docMk/>
            <pc:sldMk cId="2356962618" sldId="260"/>
            <ac:spMk id="35" creationId="{F851F3F3-0B0A-CF83-5880-235977439D9E}"/>
          </ac:spMkLst>
        </pc:spChg>
        <pc:spChg chg="add mod">
          <ac:chgData name="Aaron Tayal" userId="32f02f1096a9313f" providerId="LiveId" clId="{C11DABC9-BF3D-4A70-A810-46CDD4C489DE}" dt="2023-11-16T22:09:14.173" v="474" actId="20577"/>
          <ac:spMkLst>
            <pc:docMk/>
            <pc:sldMk cId="2356962618" sldId="260"/>
            <ac:spMk id="60" creationId="{8A66EA2F-B262-5280-EF2F-DFF0150C4062}"/>
          </ac:spMkLst>
        </pc:spChg>
        <pc:spChg chg="add mod">
          <ac:chgData name="Aaron Tayal" userId="32f02f1096a9313f" providerId="LiveId" clId="{C11DABC9-BF3D-4A70-A810-46CDD4C489DE}" dt="2023-11-16T22:09:08.970" v="472" actId="20577"/>
          <ac:spMkLst>
            <pc:docMk/>
            <pc:sldMk cId="2356962618" sldId="260"/>
            <ac:spMk id="70" creationId="{D9047455-0F0F-1285-8C26-5278FA6BDD36}"/>
          </ac:spMkLst>
        </pc:spChg>
        <pc:spChg chg="add mod">
          <ac:chgData name="Aaron Tayal" userId="32f02f1096a9313f" providerId="LiveId" clId="{C11DABC9-BF3D-4A70-A810-46CDD4C489DE}" dt="2023-11-16T22:09:27.463" v="480" actId="20577"/>
          <ac:spMkLst>
            <pc:docMk/>
            <pc:sldMk cId="2356962618" sldId="260"/>
            <ac:spMk id="71" creationId="{4380F16A-A1EC-AD7A-501A-5D771D7A5CA0}"/>
          </ac:spMkLst>
        </pc:spChg>
        <pc:spChg chg="add mod">
          <ac:chgData name="Aaron Tayal" userId="32f02f1096a9313f" providerId="LiveId" clId="{C11DABC9-BF3D-4A70-A810-46CDD4C489DE}" dt="2023-11-16T22:09:33.900" v="481" actId="1076"/>
          <ac:spMkLst>
            <pc:docMk/>
            <pc:sldMk cId="2356962618" sldId="260"/>
            <ac:spMk id="78" creationId="{5C6AC23F-9679-F6BF-B4E2-3C5093DBCA1D}"/>
          </ac:spMkLst>
        </pc:spChg>
        <pc:spChg chg="add mod">
          <ac:chgData name="Aaron Tayal" userId="32f02f1096a9313f" providerId="LiveId" clId="{C11DABC9-BF3D-4A70-A810-46CDD4C489DE}" dt="2023-11-16T22:09:37.594" v="482" actId="1076"/>
          <ac:spMkLst>
            <pc:docMk/>
            <pc:sldMk cId="2356962618" sldId="260"/>
            <ac:spMk id="79" creationId="{C5237BC1-9C0A-962A-D2F5-2D9A484C08FD}"/>
          </ac:spMkLst>
        </pc:spChg>
        <pc:spChg chg="add mod">
          <ac:chgData name="Aaron Tayal" userId="32f02f1096a9313f" providerId="LiveId" clId="{C11DABC9-BF3D-4A70-A810-46CDD4C489DE}" dt="2023-11-16T22:08:26.161" v="461" actId="20577"/>
          <ac:spMkLst>
            <pc:docMk/>
            <pc:sldMk cId="2356962618" sldId="260"/>
            <ac:spMk id="89" creationId="{DB7ADC92-FA49-279F-4195-6688EBD39636}"/>
          </ac:spMkLst>
        </pc:spChg>
        <pc:spChg chg="add mod">
          <ac:chgData name="Aaron Tayal" userId="32f02f1096a9313f" providerId="LiveId" clId="{C11DABC9-BF3D-4A70-A810-46CDD4C489DE}" dt="2023-11-16T22:08:34.410" v="464" actId="1076"/>
          <ac:spMkLst>
            <pc:docMk/>
            <pc:sldMk cId="2356962618" sldId="260"/>
            <ac:spMk id="101" creationId="{6C300178-5A8A-BF62-3FB8-DC60913A29B3}"/>
          </ac:spMkLst>
        </pc:spChg>
        <pc:spChg chg="add mod">
          <ac:chgData name="Aaron Tayal" userId="32f02f1096a9313f" providerId="LiveId" clId="{C11DABC9-BF3D-4A70-A810-46CDD4C489DE}" dt="2023-11-16T22:07:29.838" v="448" actId="1076"/>
          <ac:spMkLst>
            <pc:docMk/>
            <pc:sldMk cId="2356962618" sldId="260"/>
            <ac:spMk id="111" creationId="{13006986-5CB5-B4A9-D123-340D211246A6}"/>
          </ac:spMkLst>
        </pc:spChg>
        <pc:grpChg chg="del mod">
          <ac:chgData name="Aaron Tayal" userId="32f02f1096a9313f" providerId="LiveId" clId="{C11DABC9-BF3D-4A70-A810-46CDD4C489DE}" dt="2023-11-16T21:40:35.965" v="255"/>
          <ac:grpSpMkLst>
            <pc:docMk/>
            <pc:sldMk cId="2356962618" sldId="260"/>
            <ac:grpSpMk id="41" creationId="{8E8034EF-2B4B-24FC-0D20-6AFB62E357E1}"/>
          </ac:grpSpMkLst>
        </pc:grpChg>
        <pc:grpChg chg="del mod">
          <ac:chgData name="Aaron Tayal" userId="32f02f1096a9313f" providerId="LiveId" clId="{C11DABC9-BF3D-4A70-A810-46CDD4C489DE}" dt="2023-11-16T21:40:38.878" v="257"/>
          <ac:grpSpMkLst>
            <pc:docMk/>
            <pc:sldMk cId="2356962618" sldId="260"/>
            <ac:grpSpMk id="44" creationId="{80DF8190-2A53-1D46-851B-1611BB89870B}"/>
          </ac:grpSpMkLst>
        </pc:grpChg>
        <pc:grpChg chg="mod">
          <ac:chgData name="Aaron Tayal" userId="32f02f1096a9313f" providerId="LiveId" clId="{C11DABC9-BF3D-4A70-A810-46CDD4C489DE}" dt="2023-11-16T21:40:38.878" v="257"/>
          <ac:grpSpMkLst>
            <pc:docMk/>
            <pc:sldMk cId="2356962618" sldId="260"/>
            <ac:grpSpMk id="46" creationId="{A84DE551-BDF5-D3C5-EEFA-20DCB209A055}"/>
          </ac:grpSpMkLst>
        </pc:grpChg>
        <pc:grpChg chg="del mod">
          <ac:chgData name="Aaron Tayal" userId="32f02f1096a9313f" providerId="LiveId" clId="{C11DABC9-BF3D-4A70-A810-46CDD4C489DE}" dt="2023-11-16T21:40:55.008" v="265"/>
          <ac:grpSpMkLst>
            <pc:docMk/>
            <pc:sldMk cId="2356962618" sldId="260"/>
            <ac:grpSpMk id="50" creationId="{74782DB4-714C-14C9-3012-09D686619F60}"/>
          </ac:grpSpMkLst>
        </pc:grpChg>
        <pc:grpChg chg="del mod">
          <ac:chgData name="Aaron Tayal" userId="32f02f1096a9313f" providerId="LiveId" clId="{C11DABC9-BF3D-4A70-A810-46CDD4C489DE}" dt="2023-11-16T21:40:57.309" v="267"/>
          <ac:grpSpMkLst>
            <pc:docMk/>
            <pc:sldMk cId="2356962618" sldId="260"/>
            <ac:grpSpMk id="53" creationId="{61AA621B-E0CA-5A90-45FD-4BD31A635B70}"/>
          </ac:grpSpMkLst>
        </pc:grpChg>
        <pc:grpChg chg="mod">
          <ac:chgData name="Aaron Tayal" userId="32f02f1096a9313f" providerId="LiveId" clId="{C11DABC9-BF3D-4A70-A810-46CDD4C489DE}" dt="2023-11-16T21:40:57.309" v="267"/>
          <ac:grpSpMkLst>
            <pc:docMk/>
            <pc:sldMk cId="2356962618" sldId="260"/>
            <ac:grpSpMk id="55" creationId="{616EDDBF-893A-F5D4-672F-03BB2EA8E159}"/>
          </ac:grpSpMkLst>
        </pc:grpChg>
        <pc:picChg chg="add mod">
          <ac:chgData name="Aaron Tayal" userId="32f02f1096a9313f" providerId="LiveId" clId="{C11DABC9-BF3D-4A70-A810-46CDD4C489DE}" dt="2023-11-16T21:47:47.728" v="308" actId="1076"/>
          <ac:picMkLst>
            <pc:docMk/>
            <pc:sldMk cId="2356962618" sldId="260"/>
            <ac:picMk id="4" creationId="{DEA815E6-529D-7045-5D5B-F93B0CF64E17}"/>
          </ac:picMkLst>
        </pc:picChg>
        <pc:inkChg chg="add del">
          <ac:chgData name="Aaron Tayal" userId="32f02f1096a9313f" providerId="LiveId" clId="{C11DABC9-BF3D-4A70-A810-46CDD4C489DE}" dt="2023-11-16T21:39:05.531" v="242" actId="9405"/>
          <ac:inkMkLst>
            <pc:docMk/>
            <pc:sldMk cId="2356962618" sldId="260"/>
            <ac:inkMk id="36" creationId="{C7A10491-E3E2-C390-C07C-B7CA3FE65A13}"/>
          </ac:inkMkLst>
        </pc:inkChg>
        <pc:inkChg chg="add del mod">
          <ac:chgData name="Aaron Tayal" userId="32f02f1096a9313f" providerId="LiveId" clId="{C11DABC9-BF3D-4A70-A810-46CDD4C489DE}" dt="2023-11-16T22:04:52.523" v="428" actId="21"/>
          <ac:inkMkLst>
            <pc:docMk/>
            <pc:sldMk cId="2356962618" sldId="260"/>
            <ac:inkMk id="37" creationId="{9ABB5D28-C5F6-F350-823D-02C8921F2B4B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38" creationId="{7243E7C3-BCF1-0950-3E01-862EC79A4C63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39" creationId="{43D29B1C-14B6-21C4-DF04-14E7AAB0063F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0" creationId="{7788848C-EFC8-13BB-7779-978E6CD369C3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2" creationId="{BE449B54-356C-E1C5-CE89-33E197FD8790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3" creationId="{A973C8BF-DA4A-9985-FFCF-9C00048B7B20}"/>
          </ac:inkMkLst>
        </pc:inkChg>
        <pc:inkChg chg="add mod">
          <ac:chgData name="Aaron Tayal" userId="32f02f1096a9313f" providerId="LiveId" clId="{C11DABC9-BF3D-4A70-A810-46CDD4C489DE}" dt="2023-11-16T21:40:38.878" v="257"/>
          <ac:inkMkLst>
            <pc:docMk/>
            <pc:sldMk cId="2356962618" sldId="260"/>
            <ac:inkMk id="45" creationId="{75FA5228-55A5-CAC4-A45B-D3DC90EA5B97}"/>
          </ac:inkMkLst>
        </pc:inkChg>
        <pc:inkChg chg="add del">
          <ac:chgData name="Aaron Tayal" userId="32f02f1096a9313f" providerId="LiveId" clId="{C11DABC9-BF3D-4A70-A810-46CDD4C489DE}" dt="2023-11-16T21:40:43.677" v="259" actId="9405"/>
          <ac:inkMkLst>
            <pc:docMk/>
            <pc:sldMk cId="2356962618" sldId="260"/>
            <ac:inkMk id="47" creationId="{67FB7D51-B057-7B88-1CF9-74503EF4A778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48" creationId="{133D17C6-08D1-64A0-0180-8E2C35AA5F14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49" creationId="{C270BC0F-8FA1-CDB5-F40F-3F4A40CBEFA7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51" creationId="{408DA0BD-7158-9883-9E57-75582DE0DD00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52" creationId="{3DD7DD95-B61A-08F5-61D8-56F0D6109DF1}"/>
          </ac:inkMkLst>
        </pc:inkChg>
        <pc:inkChg chg="add mod">
          <ac:chgData name="Aaron Tayal" userId="32f02f1096a9313f" providerId="LiveId" clId="{C11DABC9-BF3D-4A70-A810-46CDD4C489DE}" dt="2023-11-16T21:40:57.309" v="267"/>
          <ac:inkMkLst>
            <pc:docMk/>
            <pc:sldMk cId="2356962618" sldId="260"/>
            <ac:inkMk id="54" creationId="{87D235CA-57DB-44BC-C38C-ED8CEA08BBF8}"/>
          </ac:inkMkLst>
        </pc:inkChg>
        <pc:inkChg chg="add">
          <ac:chgData name="Aaron Tayal" userId="32f02f1096a9313f" providerId="LiveId" clId="{C11DABC9-BF3D-4A70-A810-46CDD4C489DE}" dt="2023-11-16T21:41:01.180" v="268" actId="9405"/>
          <ac:inkMkLst>
            <pc:docMk/>
            <pc:sldMk cId="2356962618" sldId="260"/>
            <ac:inkMk id="56" creationId="{6A62ADA0-36CF-9108-8CD3-AD33A147967F}"/>
          </ac:inkMkLst>
        </pc:inkChg>
        <pc:inkChg chg="add del mod">
          <ac:chgData name="Aaron Tayal" userId="32f02f1096a9313f" providerId="LiveId" clId="{C11DABC9-BF3D-4A70-A810-46CDD4C489DE}" dt="2023-11-16T22:05:00.111" v="432" actId="478"/>
          <ac:inkMkLst>
            <pc:docMk/>
            <pc:sldMk cId="2356962618" sldId="260"/>
            <ac:inkMk id="106" creationId="{A1BA7D02-5C63-A62B-C546-24B0CEF2C236}"/>
          </ac:inkMkLst>
        </pc:inkChg>
        <pc:inkChg chg="add mod">
          <ac:chgData name="Aaron Tayal" userId="32f02f1096a9313f" providerId="LiveId" clId="{C11DABC9-BF3D-4A70-A810-46CDD4C489DE}" dt="2023-11-16T22:05:28.084" v="434" actId="208"/>
          <ac:inkMkLst>
            <pc:docMk/>
            <pc:sldMk cId="2356962618" sldId="260"/>
            <ac:inkMk id="107" creationId="{58B94F94-871B-0977-F75D-539542513FA8}"/>
          </ac:inkMkLst>
        </pc:inkChg>
        <pc:cxnChg chg="add del mod">
          <ac:chgData name="Aaron Tayal" userId="32f02f1096a9313f" providerId="LiveId" clId="{C11DABC9-BF3D-4A70-A810-46CDD4C489DE}" dt="2023-11-16T21:40:08.336" v="248" actId="478"/>
          <ac:cxnSpMkLst>
            <pc:docMk/>
            <pc:sldMk cId="2356962618" sldId="260"/>
            <ac:cxnSpMk id="5" creationId="{414C9D72-8B4C-6824-32CA-2E4215118588}"/>
          </ac:cxnSpMkLst>
        </pc:cxnChg>
        <pc:cxnChg chg="add mod">
          <ac:chgData name="Aaron Tayal" userId="32f02f1096a9313f" providerId="LiveId" clId="{C11DABC9-BF3D-4A70-A810-46CDD4C489DE}" dt="2023-11-16T22:00:52.950" v="409" actId="208"/>
          <ac:cxnSpMkLst>
            <pc:docMk/>
            <pc:sldMk cId="2356962618" sldId="260"/>
            <ac:cxnSpMk id="9" creationId="{656E75F0-39DB-C8CA-1328-65B3DF9B9A0D}"/>
          </ac:cxnSpMkLst>
        </pc:cxnChg>
        <pc:cxnChg chg="add mod">
          <ac:chgData name="Aaron Tayal" userId="32f02f1096a9313f" providerId="LiveId" clId="{C11DABC9-BF3D-4A70-A810-46CDD4C489DE}" dt="2023-11-16T22:04:57.483" v="431" actId="1076"/>
          <ac:cxnSpMkLst>
            <pc:docMk/>
            <pc:sldMk cId="2356962618" sldId="260"/>
            <ac:cxnSpMk id="22" creationId="{F97DBC35-7175-CC95-595C-A8C6F48108FF}"/>
          </ac:cxnSpMkLst>
        </pc:cxnChg>
        <pc:cxnChg chg="add del mod">
          <ac:chgData name="Aaron Tayal" userId="32f02f1096a9313f" providerId="LiveId" clId="{C11DABC9-BF3D-4A70-A810-46CDD4C489DE}" dt="2023-11-16T21:39:27.079" v="244" actId="478"/>
          <ac:cxnSpMkLst>
            <pc:docMk/>
            <pc:sldMk cId="2356962618" sldId="260"/>
            <ac:cxnSpMk id="32" creationId="{7A2A7997-F5D7-472B-4922-2068E4702692}"/>
          </ac:cxnSpMkLst>
        </pc:cxnChg>
        <pc:cxnChg chg="add mod">
          <ac:chgData name="Aaron Tayal" userId="32f02f1096a9313f" providerId="LiveId" clId="{C11DABC9-BF3D-4A70-A810-46CDD4C489DE}" dt="2023-11-16T22:00:10.278" v="407" actId="208"/>
          <ac:cxnSpMkLst>
            <pc:docMk/>
            <pc:sldMk cId="2356962618" sldId="260"/>
            <ac:cxnSpMk id="57" creationId="{E9252809-AFD7-9F10-EDDA-D2BC9641EF78}"/>
          </ac:cxnSpMkLst>
        </pc:cxnChg>
        <pc:cxnChg chg="add mod">
          <ac:chgData name="Aaron Tayal" userId="32f02f1096a9313f" providerId="LiveId" clId="{C11DABC9-BF3D-4A70-A810-46CDD4C489DE}" dt="2023-11-16T21:45:42.734" v="294" actId="208"/>
          <ac:cxnSpMkLst>
            <pc:docMk/>
            <pc:sldMk cId="2356962618" sldId="260"/>
            <ac:cxnSpMk id="61" creationId="{BAA3A9A2-CC13-2F66-9795-1905130AA83E}"/>
          </ac:cxnSpMkLst>
        </pc:cxnChg>
        <pc:cxnChg chg="add mod">
          <ac:chgData name="Aaron Tayal" userId="32f02f1096a9313f" providerId="LiveId" clId="{C11DABC9-BF3D-4A70-A810-46CDD4C489DE}" dt="2023-11-16T22:02:52.904" v="419" actId="208"/>
          <ac:cxnSpMkLst>
            <pc:docMk/>
            <pc:sldMk cId="2356962618" sldId="260"/>
            <ac:cxnSpMk id="72" creationId="{645936BF-4107-9628-E820-13518BC505C4}"/>
          </ac:cxnSpMkLst>
        </pc:cxnChg>
        <pc:cxnChg chg="add mod">
          <ac:chgData name="Aaron Tayal" userId="32f02f1096a9313f" providerId="LiveId" clId="{C11DABC9-BF3D-4A70-A810-46CDD4C489DE}" dt="2023-11-16T21:56:44.456" v="386" actId="14100"/>
          <ac:cxnSpMkLst>
            <pc:docMk/>
            <pc:sldMk cId="2356962618" sldId="260"/>
            <ac:cxnSpMk id="80" creationId="{3DF12BE6-8BAE-3D4B-F047-F89F3457D69A}"/>
          </ac:cxnSpMkLst>
        </pc:cxnChg>
        <pc:cxnChg chg="add mod">
          <ac:chgData name="Aaron Tayal" userId="32f02f1096a9313f" providerId="LiveId" clId="{C11DABC9-BF3D-4A70-A810-46CDD4C489DE}" dt="2023-11-16T21:56:08.386" v="379" actId="208"/>
          <ac:cxnSpMkLst>
            <pc:docMk/>
            <pc:sldMk cId="2356962618" sldId="260"/>
            <ac:cxnSpMk id="83" creationId="{C2D09BB4-0B0F-96A1-74BB-5DE331078DA7}"/>
          </ac:cxnSpMkLst>
        </pc:cxnChg>
        <pc:cxnChg chg="add mod">
          <ac:chgData name="Aaron Tayal" userId="32f02f1096a9313f" providerId="LiveId" clId="{C11DABC9-BF3D-4A70-A810-46CDD4C489DE}" dt="2023-11-16T21:56:17.833" v="381" actId="208"/>
          <ac:cxnSpMkLst>
            <pc:docMk/>
            <pc:sldMk cId="2356962618" sldId="260"/>
            <ac:cxnSpMk id="86" creationId="{68EA6B0C-1EEF-A6A4-970D-0FCD87C5711E}"/>
          </ac:cxnSpMkLst>
        </pc:cxnChg>
        <pc:cxnChg chg="add mod">
          <ac:chgData name="Aaron Tayal" userId="32f02f1096a9313f" providerId="LiveId" clId="{C11DABC9-BF3D-4A70-A810-46CDD4C489DE}" dt="2023-11-16T21:55:38.172" v="377" actId="208"/>
          <ac:cxnSpMkLst>
            <pc:docMk/>
            <pc:sldMk cId="2356962618" sldId="260"/>
            <ac:cxnSpMk id="90" creationId="{6550DEA0-900B-9585-3CD6-CE778E09FE3C}"/>
          </ac:cxnSpMkLst>
        </pc:cxnChg>
        <pc:cxnChg chg="add mod">
          <ac:chgData name="Aaron Tayal" userId="32f02f1096a9313f" providerId="LiveId" clId="{C11DABC9-BF3D-4A70-A810-46CDD4C489DE}" dt="2023-11-16T21:57:25.419" v="394" actId="208"/>
          <ac:cxnSpMkLst>
            <pc:docMk/>
            <pc:sldMk cId="2356962618" sldId="260"/>
            <ac:cxnSpMk id="93" creationId="{CAE762B6-A4FC-C3D3-F85A-331066FED5AE}"/>
          </ac:cxnSpMkLst>
        </pc:cxnChg>
        <pc:cxnChg chg="add mod">
          <ac:chgData name="Aaron Tayal" userId="32f02f1096a9313f" providerId="LiveId" clId="{C11DABC9-BF3D-4A70-A810-46CDD4C489DE}" dt="2023-11-16T21:57:29.931" v="395" actId="208"/>
          <ac:cxnSpMkLst>
            <pc:docMk/>
            <pc:sldMk cId="2356962618" sldId="260"/>
            <ac:cxnSpMk id="97" creationId="{82484DBB-1A99-2B0C-95DB-2BCBC6B32B09}"/>
          </ac:cxnSpMkLst>
        </pc:cxnChg>
        <pc:cxnChg chg="add mod">
          <ac:chgData name="Aaron Tayal" userId="32f02f1096a9313f" providerId="LiveId" clId="{C11DABC9-BF3D-4A70-A810-46CDD4C489DE}" dt="2023-11-16T21:57:36.147" v="396" actId="208"/>
          <ac:cxnSpMkLst>
            <pc:docMk/>
            <pc:sldMk cId="2356962618" sldId="260"/>
            <ac:cxnSpMk id="99" creationId="{12CCD434-0BAB-7FF0-FD74-F03163E4D229}"/>
          </ac:cxnSpMkLst>
        </pc:cxnChg>
        <pc:cxnChg chg="add mod">
          <ac:chgData name="Aaron Tayal" userId="32f02f1096a9313f" providerId="LiveId" clId="{C11DABC9-BF3D-4A70-A810-46CDD4C489DE}" dt="2023-11-16T22:07:25.736" v="447" actId="1076"/>
          <ac:cxnSpMkLst>
            <pc:docMk/>
            <pc:sldMk cId="2356962618" sldId="260"/>
            <ac:cxnSpMk id="102" creationId="{67E20F32-2B02-0C79-C3BB-E106EF1917AD}"/>
          </ac:cxnSpMkLst>
        </pc:cxnChg>
      </pc:sldChg>
      <pc:sldChg chg="new del">
        <pc:chgData name="Aaron Tayal" userId="32f02f1096a9313f" providerId="LiveId" clId="{C11DABC9-BF3D-4A70-A810-46CDD4C489DE}" dt="2023-11-17T14:34:42.727" v="485" actId="47"/>
        <pc:sldMkLst>
          <pc:docMk/>
          <pc:sldMk cId="452399861" sldId="261"/>
        </pc:sldMkLst>
      </pc:sldChg>
      <pc:sldChg chg="addSp delSp modSp add mod">
        <pc:chgData name="Aaron Tayal" userId="32f02f1096a9313f" providerId="LiveId" clId="{C11DABC9-BF3D-4A70-A810-46CDD4C489DE}" dt="2023-11-17T14:49:35.868" v="536" actId="1076"/>
        <pc:sldMkLst>
          <pc:docMk/>
          <pc:sldMk cId="4192297471" sldId="262"/>
        </pc:sldMkLst>
        <pc:spChg chg="mod">
          <ac:chgData name="Aaron Tayal" userId="32f02f1096a9313f" providerId="LiveId" clId="{C11DABC9-BF3D-4A70-A810-46CDD4C489DE}" dt="2023-11-17T14:49:20.161" v="534" actId="2711"/>
          <ac:spMkLst>
            <pc:docMk/>
            <pc:sldMk cId="4192297471" sldId="262"/>
            <ac:spMk id="8" creationId="{EB762454-4A19-92AB-5DA1-1E4956BA4E69}"/>
          </ac:spMkLst>
        </pc:spChg>
        <pc:spChg chg="mod">
          <ac:chgData name="Aaron Tayal" userId="32f02f1096a9313f" providerId="LiveId" clId="{C11DABC9-BF3D-4A70-A810-46CDD4C489DE}" dt="2023-11-17T14:49:20.161" v="534" actId="2711"/>
          <ac:spMkLst>
            <pc:docMk/>
            <pc:sldMk cId="4192297471" sldId="262"/>
            <ac:spMk id="13" creationId="{9048FAB7-97D3-77C9-4906-47340E7F4577}"/>
          </ac:spMkLst>
        </pc:spChg>
        <pc:spChg chg="mod">
          <ac:chgData name="Aaron Tayal" userId="32f02f1096a9313f" providerId="LiveId" clId="{C11DABC9-BF3D-4A70-A810-46CDD4C489DE}" dt="2023-11-17T14:49:20.161" v="534" actId="2711"/>
          <ac:spMkLst>
            <pc:docMk/>
            <pc:sldMk cId="4192297471" sldId="262"/>
            <ac:spMk id="30" creationId="{F8BE0526-17CC-1CC6-6FCE-FB1E72EBF6C4}"/>
          </ac:spMkLst>
        </pc:spChg>
        <pc:spChg chg="add del mod">
          <ac:chgData name="Aaron Tayal" userId="32f02f1096a9313f" providerId="LiveId" clId="{C11DABC9-BF3D-4A70-A810-46CDD4C489DE}" dt="2023-11-17T14:49:35.868" v="536" actId="1076"/>
          <ac:spMkLst>
            <pc:docMk/>
            <pc:sldMk cId="4192297471" sldId="262"/>
            <ac:spMk id="35" creationId="{F851F3F3-0B0A-CF83-5880-235977439D9E}"/>
          </ac:spMkLst>
        </pc:spChg>
        <pc:spChg chg="mod">
          <ac:chgData name="Aaron Tayal" userId="32f02f1096a9313f" providerId="LiveId" clId="{C11DABC9-BF3D-4A70-A810-46CDD4C489DE}" dt="2023-11-17T14:49:20.161" v="534" actId="2711"/>
          <ac:spMkLst>
            <pc:docMk/>
            <pc:sldMk cId="4192297471" sldId="262"/>
            <ac:spMk id="60" creationId="{8A66EA2F-B262-5280-EF2F-DFF0150C4062}"/>
          </ac:spMkLst>
        </pc:spChg>
        <pc:spChg chg="del">
          <ac:chgData name="Aaron Tayal" userId="32f02f1096a9313f" providerId="LiveId" clId="{C11DABC9-BF3D-4A70-A810-46CDD4C489DE}" dt="2023-11-17T14:34:51.542" v="487" actId="478"/>
          <ac:spMkLst>
            <pc:docMk/>
            <pc:sldMk cId="4192297471" sldId="262"/>
            <ac:spMk id="70" creationId="{D9047455-0F0F-1285-8C26-5278FA6BDD36}"/>
          </ac:spMkLst>
        </pc:spChg>
        <pc:spChg chg="del mod">
          <ac:chgData name="Aaron Tayal" userId="32f02f1096a9313f" providerId="LiveId" clId="{C11DABC9-BF3D-4A70-A810-46CDD4C489DE}" dt="2023-11-17T14:39:17.291" v="518" actId="478"/>
          <ac:spMkLst>
            <pc:docMk/>
            <pc:sldMk cId="4192297471" sldId="262"/>
            <ac:spMk id="71" creationId="{4380F16A-A1EC-AD7A-501A-5D771D7A5CA0}"/>
          </ac:spMkLst>
        </pc:spChg>
        <pc:spChg chg="del">
          <ac:chgData name="Aaron Tayal" userId="32f02f1096a9313f" providerId="LiveId" clId="{C11DABC9-BF3D-4A70-A810-46CDD4C489DE}" dt="2023-11-17T14:35:16.066" v="493" actId="478"/>
          <ac:spMkLst>
            <pc:docMk/>
            <pc:sldMk cId="4192297471" sldId="262"/>
            <ac:spMk id="78" creationId="{5C6AC23F-9679-F6BF-B4E2-3C5093DBCA1D}"/>
          </ac:spMkLst>
        </pc:spChg>
        <pc:spChg chg="mod">
          <ac:chgData name="Aaron Tayal" userId="32f02f1096a9313f" providerId="LiveId" clId="{C11DABC9-BF3D-4A70-A810-46CDD4C489DE}" dt="2023-11-17T14:49:20.161" v="534" actId="2711"/>
          <ac:spMkLst>
            <pc:docMk/>
            <pc:sldMk cId="4192297471" sldId="262"/>
            <ac:spMk id="79" creationId="{C5237BC1-9C0A-962A-D2F5-2D9A484C08FD}"/>
          </ac:spMkLst>
        </pc:spChg>
        <pc:spChg chg="del">
          <ac:chgData name="Aaron Tayal" userId="32f02f1096a9313f" providerId="LiveId" clId="{C11DABC9-BF3D-4A70-A810-46CDD4C489DE}" dt="2023-11-17T14:34:58.030" v="488" actId="478"/>
          <ac:spMkLst>
            <pc:docMk/>
            <pc:sldMk cId="4192297471" sldId="262"/>
            <ac:spMk id="89" creationId="{DB7ADC92-FA49-279F-4195-6688EBD39636}"/>
          </ac:spMkLst>
        </pc:spChg>
        <pc:spChg chg="mod">
          <ac:chgData name="Aaron Tayal" userId="32f02f1096a9313f" providerId="LiveId" clId="{C11DABC9-BF3D-4A70-A810-46CDD4C489DE}" dt="2023-11-17T14:49:20.161" v="534" actId="2711"/>
          <ac:spMkLst>
            <pc:docMk/>
            <pc:sldMk cId="4192297471" sldId="262"/>
            <ac:spMk id="101" creationId="{6C300178-5A8A-BF62-3FB8-DC60913A29B3}"/>
          </ac:spMkLst>
        </pc:spChg>
        <pc:spChg chg="mod">
          <ac:chgData name="Aaron Tayal" userId="32f02f1096a9313f" providerId="LiveId" clId="{C11DABC9-BF3D-4A70-A810-46CDD4C489DE}" dt="2023-11-17T14:49:29.238" v="535" actId="1076"/>
          <ac:spMkLst>
            <pc:docMk/>
            <pc:sldMk cId="4192297471" sldId="262"/>
            <ac:spMk id="111" creationId="{13006986-5CB5-B4A9-D123-340D211246A6}"/>
          </ac:spMkLst>
        </pc:spChg>
        <pc:grpChg chg="mod">
          <ac:chgData name="Aaron Tayal" userId="32f02f1096a9313f" providerId="LiveId" clId="{C11DABC9-BF3D-4A70-A810-46CDD4C489DE}" dt="2023-11-17T14:38:37.480" v="517" actId="208"/>
          <ac:grpSpMkLst>
            <pc:docMk/>
            <pc:sldMk cId="4192297471" sldId="262"/>
            <ac:grpSpMk id="46" creationId="{A84DE551-BDF5-D3C5-EEFA-20DCB209A055}"/>
          </ac:grpSpMkLst>
        </pc:grpChg>
        <pc:picChg chg="mod">
          <ac:chgData name="Aaron Tayal" userId="32f02f1096a9313f" providerId="LiveId" clId="{C11DABC9-BF3D-4A70-A810-46CDD4C489DE}" dt="2023-11-17T14:39:19.710" v="520" actId="1076"/>
          <ac:picMkLst>
            <pc:docMk/>
            <pc:sldMk cId="4192297471" sldId="262"/>
            <ac:picMk id="4" creationId="{DEA815E6-529D-7045-5D5B-F93B0CF64E17}"/>
          </ac:picMkLst>
        </pc:picChg>
        <pc:inkChg chg="del mod">
          <ac:chgData name="Aaron Tayal" userId="32f02f1096a9313f" providerId="LiveId" clId="{C11DABC9-BF3D-4A70-A810-46CDD4C489DE}" dt="2023-11-17T14:45:11.817" v="526" actId="478"/>
          <ac:inkMkLst>
            <pc:docMk/>
            <pc:sldMk cId="4192297471" sldId="262"/>
            <ac:inkMk id="107" creationId="{58B94F94-871B-0977-F75D-539542513FA8}"/>
          </ac:inkMkLst>
        </pc:inkChg>
        <pc:cxnChg chg="add mod">
          <ac:chgData name="Aaron Tayal" userId="32f02f1096a9313f" providerId="LiveId" clId="{C11DABC9-BF3D-4A70-A810-46CDD4C489DE}" dt="2023-11-17T14:45:41.869" v="532" actId="208"/>
          <ac:cxnSpMkLst>
            <pc:docMk/>
            <pc:sldMk cId="4192297471" sldId="262"/>
            <ac:cxnSpMk id="2" creationId="{1C93DA8E-72A6-93B0-0A2B-F60573E536C8}"/>
          </ac:cxnSpMkLst>
        </pc:cxnChg>
        <pc:cxnChg chg="mod">
          <ac:chgData name="Aaron Tayal" userId="32f02f1096a9313f" providerId="LiveId" clId="{C11DABC9-BF3D-4A70-A810-46CDD4C489DE}" dt="2023-11-17T14:46:13.319" v="533" actId="1076"/>
          <ac:cxnSpMkLst>
            <pc:docMk/>
            <pc:sldMk cId="4192297471" sldId="262"/>
            <ac:cxnSpMk id="57" creationId="{E9252809-AFD7-9F10-EDDA-D2BC9641EF78}"/>
          </ac:cxnSpMkLst>
        </pc:cxnChg>
        <pc:cxnChg chg="del">
          <ac:chgData name="Aaron Tayal" userId="32f02f1096a9313f" providerId="LiveId" clId="{C11DABC9-BF3D-4A70-A810-46CDD4C489DE}" dt="2023-11-17T14:34:48.345" v="486" actId="478"/>
          <ac:cxnSpMkLst>
            <pc:docMk/>
            <pc:sldMk cId="4192297471" sldId="262"/>
            <ac:cxnSpMk id="61" creationId="{BAA3A9A2-CC13-2F66-9795-1905130AA83E}"/>
          </ac:cxnSpMkLst>
        </pc:cxnChg>
        <pc:cxnChg chg="del">
          <ac:chgData name="Aaron Tayal" userId="32f02f1096a9313f" providerId="LiveId" clId="{C11DABC9-BF3D-4A70-A810-46CDD4C489DE}" dt="2023-11-17T14:35:12.769" v="492" actId="478"/>
          <ac:cxnSpMkLst>
            <pc:docMk/>
            <pc:sldMk cId="4192297471" sldId="262"/>
            <ac:cxnSpMk id="72" creationId="{645936BF-4107-9628-E820-13518BC505C4}"/>
          </ac:cxnSpMkLst>
        </pc:cxnChg>
        <pc:cxnChg chg="del">
          <ac:chgData name="Aaron Tayal" userId="32f02f1096a9313f" providerId="LiveId" clId="{C11DABC9-BF3D-4A70-A810-46CDD4C489DE}" dt="2023-11-17T14:35:01.759" v="491" actId="478"/>
          <ac:cxnSpMkLst>
            <pc:docMk/>
            <pc:sldMk cId="4192297471" sldId="262"/>
            <ac:cxnSpMk id="80" creationId="{3DF12BE6-8BAE-3D4B-F047-F89F3457D69A}"/>
          </ac:cxnSpMkLst>
        </pc:cxnChg>
        <pc:cxnChg chg="del">
          <ac:chgData name="Aaron Tayal" userId="32f02f1096a9313f" providerId="LiveId" clId="{C11DABC9-BF3D-4A70-A810-46CDD4C489DE}" dt="2023-11-17T14:34:59.319" v="489" actId="478"/>
          <ac:cxnSpMkLst>
            <pc:docMk/>
            <pc:sldMk cId="4192297471" sldId="262"/>
            <ac:cxnSpMk id="83" creationId="{C2D09BB4-0B0F-96A1-74BB-5DE331078DA7}"/>
          </ac:cxnSpMkLst>
        </pc:cxnChg>
        <pc:cxnChg chg="del">
          <ac:chgData name="Aaron Tayal" userId="32f02f1096a9313f" providerId="LiveId" clId="{C11DABC9-BF3D-4A70-A810-46CDD4C489DE}" dt="2023-11-17T14:35:00.417" v="490" actId="478"/>
          <ac:cxnSpMkLst>
            <pc:docMk/>
            <pc:sldMk cId="4192297471" sldId="262"/>
            <ac:cxnSpMk id="86" creationId="{68EA6B0C-1EEF-A6A4-970D-0FCD87C5711E}"/>
          </ac:cxnSpMkLst>
        </pc:cxnChg>
        <pc:cxnChg chg="mod">
          <ac:chgData name="Aaron Tayal" userId="32f02f1096a9313f" providerId="LiveId" clId="{C11DABC9-BF3D-4A70-A810-46CDD4C489DE}" dt="2023-11-17T14:38:16.519" v="514" actId="208"/>
          <ac:cxnSpMkLst>
            <pc:docMk/>
            <pc:sldMk cId="4192297471" sldId="262"/>
            <ac:cxnSpMk id="102" creationId="{67E20F32-2B02-0C79-C3BB-E106EF1917AD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0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24575,'-2'2'0,"-1"4"0,0 2 0,0 2 0,0 0 0,-4-2 0,1 0 0,0 1 0,0 1 0,1 1 0,-2-1 0,1 0 0,-1-2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4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24575,'-1'8'0,"-1"0"0,0 0 0,0 0 0,-1-1 0,0 1 0,0 0 0,-1-1 0,1 0 0,-2 0 0,1 0 0,-8 8 0,-11 21 0,7-12-1365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6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24575,'-1'1'0,"0"-1"0,0 1 0,1-1 0,-1 0 0,0 1 0,1 0 0,-1-1 0,0 1 0,1-1 0,-1 1 0,1 0 0,-1-1 0,1 1 0,-1 0 0,1 0 0,-1-1 0,1 1 0,0 0 0,-1 1 0,-8 21 0,7-16 0,-32 81 0,32-83 44,0-1-1,0 0 0,-1 1 0,1-1 1,-5 5-1,-4 7-1668,6-7-5201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1:01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24575,'0'12'0,"-1"0"0,-1 0 0,0 0 0,-1 0 0,0 0 0,0 0 0,-2-1 0,1 0 0,-1 0 0,-9 14 0,9-16 64,1 0-1,1 1 1,-5 17-1,-1 4-1682,5-20-5207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2:05:18.558"/>
    </inkml:context>
    <inkml:brush xml:id="br0">
      <inkml:brushProperty name="width" value="0.05" units="cm"/>
      <inkml:brushProperty name="height" value="0.05" units="cm"/>
      <inkml:brushProperty name="color" value="#7F6000"/>
    </inkml:brush>
  </inkml:definitions>
  <inkml:trace contextRef="#ctx0" brushRef="#br0">1 23 24575,'0'3'0,"-1"1"0,1 0 0,0 0 0,0-1 0,1 1 0,-1 0 0,1 0 0,0-1 0,0 1 0,0 0 0,0-1 0,0 1 0,1-1 0,0 0 0,0 1 0,0-1 0,0 0 0,0 0 0,1 0 0,3 3 0,19 21 0,-19-20 0,0-1 0,0 0 0,1 0 0,0 0 0,0 0 0,14 7 0,-2-5 0,1 0 0,0-1 0,0-2 0,0 0 0,1-1 0,0-1 0,0-1 0,0 0 0,0-2 0,33-4 0,-47 3 0,-1 0 0,0-1 0,1 0 0,-1 0 0,0-1 0,-1 0 0,1 0 0,11-7 0,-4 0 0,0-1 0,15-14 0,-8-2 0,-18 24 0,-1 0 0,1 0 0,0 0 0,0 0 0,0 0 0,1 1 0,-1-1 0,1 1 0,-1 0 0,1 0 0,0 0 0,0 0 0,0 0 0,4-2 0,0 2-97,0-1-1,0 0 1,0 0-1,-1-1 1,1 0-1,-1 0 1,0 0-1,0-1 1,0 0-1,-1 0 1,0-1-1,0 1 0,6-9 1,-5 4-6729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0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0 24575,'-2'2'0,"-1"4"0,0 2 0,0 2 0,0 0 0,-4-2 0,1 0 0,0 1 0,0 1 0,1 1 0,-2-1 0,1 0 0,-1-2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 24575,'-1'1'0,"0"1"0,0 0 0,-1-1 0,1 1 0,0-1 0,0 1 0,-1-1 0,1 0 0,-1 0 0,1 1 0,-3 0 0,-12 12 0,10-5 0,-1 2 0,1-1 0,-1-1 0,-14 14 0,18-20-195,0 1 0,0-1 0,1 0 0,-1 1 0,0-1 0,-2 8 0,1-3-6631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2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24575,'-1'2'0,"1"0"0,0 0 0,0 0 0,-1 1 0,1-1 0,-1 0 0,0 0 0,0 0 0,0 0 0,0 0 0,0 0 0,0 0 0,0-1 0,-1 1 0,-1 2 0,-30 23 0,3-3 0,-5 5 325,30-26-536,-1 1-1,1 0 1,0 0 0,1 0 0,-1 1-1,1-1 1,-5 7 0,5-3-6615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3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24575,'0'1'0,"-1"1"0,1-1 0,0 1 0,-1 0 0,1-1 0,-1 1 0,1-1 0,-1 0 0,0 1 0,1-1 0,-1 1 0,0-1 0,0 0 0,0 0 0,-3 3 0,-22 17 0,2-2 0,7 3 0,15-19 0,0 0 0,0 0 0,0 0 0,-1 0 0,1 0 0,-1 0 0,1-1 0,-1 0 0,0 1 0,0-1 0,0 0 0,-6 2 0,5-2-195,0 0 0,0 0 0,0 0 0,1 1 0,-1-1 0,-5 6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5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24575,'-3'2'0,"-2"1"0,-1 3 0,-1-1 0,0 2 0,-1 2 0,1 1 0,0 0 0,-2-1 0,-1 2 0,-2 0 0,0-1 0,1-1 0,3 2 0,0-3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24575,'0'2'0,"-2"1"0,-1 2 0,-3 1 0,1 0 0,0 3 0,0-1 0,0 1 0,-2-1 0,-1-1 0,-2 3 0,-1 0 0,0 2 0,1-2 0,0-3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1.2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107 1 24575,'-1'1'0,"0"1"0,0 0 0,-1-1 0,1 1 0,0-1 0,0 1 0,-1-1 0,1 0 0,-1 0 0,1 1 0,-3 0 0,-12 12 0,10-5 0,-1 2 0,1-1 0,-1-1 0,-14 14 0,18-20-195,0 1 0,0-1 0,1 0 0,-1 1 0,0-1 0,-2 8 0,1-3-6631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4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24575,'-12'13'111,"1"1"0,-18 29 0,22-31-394,-1 0 0,-1 0 0,0-1 0,0 0 0,-14 12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49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24575,'0'2'0,"0"3"0,-2 3 0,-1 3 0,-2 1 0,-3-1 0,0-1 0,2 2 0,1-1 0,0-1 0,1 0 0,-2-2 0,0 0 0,2 1 0,-1-2 0,0 2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1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24575,'0'3'0,"0"2"0,0 3 0,-2 0 0,-1 2 0,0 0 0,-2 1 0,1 1 0,-2-1 0,0-1 0,1 1 0,-1-2 0,1 0 0,-1-2 0,0 1 0,2 1 0,1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4.2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84 1 24575,'-1'8'0,"-1"0"0,0 0 0,0 0 0,-1-1 0,0 1 0,0 0 0,-1-1 0,1 0 0,-2 0 0,1 0 0,-8 8 0,-11 21 0,7-12-1365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6.7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91 0 24575,'-1'1'0,"0"-1"0,0 1 0,1-1 0,-1 0 0,0 1 0,1 0 0,-1-1 0,0 1 0,1-1 0,-1 1 0,1 0 0,-1-1 0,1 1 0,-1 0 0,1 0 0,-1-1 0,1 1 0,0 0 0,-1 1 0,-8 21 0,7-16 0,-32 81 0,32-83 44,0-1-1,0 0 0,-1 1 0,1-1 1,-5 5-1,-4 7-1668,6-7-5201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1:01.1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76 1 24575,'0'12'0,"-1"0"0,-1 0 0,0 0 0,-1 0 0,0 0 0,0 0 0,-2-1 0,1 0 0,-1 0 0,-9 14 0,9-16 64,1 0-1,1 1 1,-5 17-1,-1 4-1682,5-20-5207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2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161 1 24575,'-1'2'0,"1"0"0,0 0 0,0 0 0,-1 1 0,1-1 0,-1 0 0,0 0 0,0 0 0,0 0 0,0 0 0,0 0 0,0 0 0,0-1 0,-1 1 0,-1 2 0,-30 23 0,3-3 0,-5 5 325,30-26-536,-1 1-1,1 0 1,0 0 0,1 0 0,-1 1-1,1-1 1,-5 7 0,5-3-6615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3.5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151 1 24575,'0'1'0,"-1"1"0,1-1 0,0 1 0,-1 0 0,1-1 0,-1 1 0,1-1 0,-1 0 0,0 1 0,1-1 0,-1 1 0,0-1 0,0 0 0,0 0 0,-3 3 0,-22 17 0,2-2 0,7 3 0,15-19 0,0 0 0,0 0 0,0 0 0,-1 0 0,1 0 0,-1 0 0,1-1 0,-1 0 0,0 1 0,0-1 0,0 0 0,-6 2 0,5-2-195,0 0 0,0 0 0,0 0 0,1 1 0,-1-1 0,-5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5.0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120 0 24575,'-3'2'0,"-2"1"0,-1 3 0,-1-1 0,0 2 0,-1 2 0,1 1 0,0 0 0,-2-1 0,-1 2 0,-2 0 0,0-1 0,1-1 0,3 2 0,0-3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37.8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108 1 24575,'0'2'0,"-2"1"0,-1 2 0,-3 1 0,1 0 0,0 3 0,0-1 0,0 1 0,-2-1 0,-1-1 0,-2 3 0,-1 0 0,0 2 0,1-2 0,0-3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46.8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118 1 24575,'-12'13'111,"1"1"0,-18 29 0,22-31-394,-1 0 0,-1 0 0,0-1 0,0 0 0,-14 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49.3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79 1 24575,'0'2'0,"0"3"0,-2 3 0,-1 3 0,-2 1 0,-3-1 0,0-1 0,2 2 0,1-1 0,0-1 0,1 0 0,-2-2 0,0 0 0,2 1 0,-1-2 0,0 2 0,-1-2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6T21:40:51.9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65 0 24575,'0'3'0,"0"2"0,0 3 0,-2 0 0,-1 2 0,0 0 0,-2 1 0,1 1 0,-2-1 0,0-1 0,1 1 0,-1-2 0,1 0 0,-1-2 0,0 1 0,2 1 0,1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88B79-1A35-1B43-87ED-67B38CF25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20FECC-1E85-2878-0DD9-0AD439E2FB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E1D40-4D75-B8BA-A566-365FABC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E65A8-39BF-FD71-AD34-DCBD1C90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707C-B321-CB3E-5656-4BE0F1C1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7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94A1-66DC-B443-59D2-1F1DE8A5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67C2D-8658-3CCE-2840-86E2AF796C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D14AD-4761-1865-EA60-01B0F7F47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CD51A-9E02-AE49-0D8B-FE5C3802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7C57-A2CF-D7A5-8980-D267EB61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060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C4828B-6398-9A41-BACB-F2865BDE6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B6C722-15A4-DC67-C556-70F0DD87E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51A88-40EE-8FEB-7B34-FE3683852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DE6A6-6F47-04DF-078E-202DBF74D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7FB24-602C-2F59-F189-59B708E74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6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97016-6A5F-472B-CF84-E87F61E9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B9C3-F1A1-E4C9-26D5-1A78EFCA5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E4A38-DA70-467F-833E-F3322B543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D6686-9922-1CD0-02D8-5D60EBE4E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26A28-DAD1-AA40-321F-F1BDFF21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65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6075-BCD2-015C-143B-04414A43F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58830F-6AAA-DA86-CBA4-FB667D56A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7E886-77B0-2E59-E133-C45497331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88686-396A-7402-EC8F-DF81CD8FC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32803-552C-E9E4-1FDD-D8BF20EF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68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F2B4-4986-3BAB-1291-13B97750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0428E-87E0-10F4-4E24-0F1841E310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EBA90F-28E9-8C62-ED85-EF08814CD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D4C1D3-DBDF-4F44-BD7A-4D6B3D9D4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7574B-9008-8DDB-F127-0ACD164A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F586E-997D-42B4-0F42-76F37655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6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1208-226A-AB04-C12F-FDED2B0F4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43F99-AAC8-8483-0A57-1BE3B415F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5910A-90B1-80C8-6FCD-D4ACFA60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0CA41-6586-D624-521E-202A53AA6A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2DFAE8-55F3-F05B-9EDF-D34F219A6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1DAE43-CF8C-9003-C870-019AFA932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A0BCB8-4E95-2525-BB8B-97FAE9B2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40E241-4D0D-D182-8AB1-5D196FF6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86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817BD-B628-8426-552C-861476B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181F6B-474C-4570-5B71-A22490B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E73C8-8566-2936-59E5-E42F57807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13508-5ED9-92AD-4F7D-AEA9924D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7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F8A333-9DEB-7FC6-0A8F-B258371BB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EA91F7-365E-EAE9-3541-4B9CA8CC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F1C6B-1F19-0AEA-0F3F-EFEAB7CA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02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53E6-6E37-4034-EEE1-E6E26C7A2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E533A-A74F-0D7B-B41E-A6A97CA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AD7BA3-0691-B7FC-968C-66500895F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E3E42-70DB-010A-E21D-EBEEFFB10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0F38D-8957-756B-363E-2320318C0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C7DDD-1AF1-695F-0F4F-F2E54AFAD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01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6B29E-C49D-688E-3F92-2AA1B575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F1B1D-90A7-0D86-D3DD-E270E71C1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B9906-BBF1-0E59-51CE-7BBFC1B6F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D5276-B81A-D0AB-E4C7-4ED5A406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87003-C733-A01F-F465-7744A43B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43C41-58CB-965B-4F10-B54A7FF9F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02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DE6E40-9593-94B3-8B66-63B27A4C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FD4E4-63D8-3616-BEB4-4805AAD25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F42B-EC11-9CBE-B9EB-ADD56C5F3F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8B94-663A-49B8-9927-53B2D9657FEA}" type="datetimeFigureOut">
              <a:rPr lang="en-US" smtClean="0"/>
              <a:t>11/17/2023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DB6A-2165-2DB1-E565-B306E0456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5FA36-253B-AC7B-CC84-4E5A13F4D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709F-38A1-4AFB-A607-F6B4A4E1C9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6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jp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customXml" Target="../ink/ink19.xml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19.png"/><Relationship Id="rId17" Type="http://schemas.openxmlformats.org/officeDocument/2006/relationships/customXml" Target="../ink/ink21.xml"/><Relationship Id="rId25" Type="http://schemas.openxmlformats.org/officeDocument/2006/relationships/customXml" Target="../ink/ink25.xml"/><Relationship Id="rId2" Type="http://schemas.openxmlformats.org/officeDocument/2006/relationships/image" Target="../media/image1.jpg"/><Relationship Id="rId16" Type="http://schemas.openxmlformats.org/officeDocument/2006/relationships/image" Target="../media/image21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customXml" Target="../ink/ink18.xml"/><Relationship Id="rId24" Type="http://schemas.openxmlformats.org/officeDocument/2006/relationships/image" Target="../media/image25.png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23" Type="http://schemas.openxmlformats.org/officeDocument/2006/relationships/customXml" Target="../ink/ink24.xml"/><Relationship Id="rId10" Type="http://schemas.openxmlformats.org/officeDocument/2006/relationships/image" Target="../media/image18.png"/><Relationship Id="rId19" Type="http://schemas.openxmlformats.org/officeDocument/2006/relationships/customXml" Target="../ink/ink22.xml"/><Relationship Id="rId4" Type="http://schemas.openxmlformats.org/officeDocument/2006/relationships/image" Target="../media/image15.png"/><Relationship Id="rId9" Type="http://schemas.openxmlformats.org/officeDocument/2006/relationships/customXml" Target="../ink/ink17.xml"/><Relationship Id="rId14" Type="http://schemas.openxmlformats.org/officeDocument/2006/relationships/image" Target="../media/image20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rawing of a beetle&#10;&#10;Description automatically generated">
            <a:extLst>
              <a:ext uri="{FF2B5EF4-FFF2-40B4-BE49-F238E27FC236}">
                <a16:creationId xmlns:a16="http://schemas.microsoft.com/office/drawing/2014/main" id="{A00BE459-C7B9-B2F3-9878-CF405B853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35607" y="-1629750"/>
            <a:ext cx="6178809" cy="950362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907892-A0FA-9EC0-AD00-F8B15542C302}"/>
              </a:ext>
            </a:extLst>
          </p:cNvPr>
          <p:cNvSpPr txBox="1"/>
          <p:nvPr/>
        </p:nvSpPr>
        <p:spPr>
          <a:xfrm>
            <a:off x="3144828" y="348646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DF33D4-0F32-A2E7-385B-3930F1CDBEED}"/>
              </a:ext>
            </a:extLst>
          </p:cNvPr>
          <p:cNvSpPr txBox="1"/>
          <p:nvPr/>
        </p:nvSpPr>
        <p:spPr>
          <a:xfrm>
            <a:off x="3564547" y="268664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80CB8-A09B-7F5B-6363-0199E1382F4E}"/>
              </a:ext>
            </a:extLst>
          </p:cNvPr>
          <p:cNvSpPr txBox="1"/>
          <p:nvPr/>
        </p:nvSpPr>
        <p:spPr>
          <a:xfrm>
            <a:off x="3336784" y="2143417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B401C0-C78E-114C-7F6D-01E4E7343C82}"/>
              </a:ext>
            </a:extLst>
          </p:cNvPr>
          <p:cNvSpPr txBox="1"/>
          <p:nvPr/>
        </p:nvSpPr>
        <p:spPr>
          <a:xfrm>
            <a:off x="7900236" y="2752728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58C47-E91C-5177-3F4E-9D7FD9DB5D57}"/>
              </a:ext>
            </a:extLst>
          </p:cNvPr>
          <p:cNvSpPr txBox="1"/>
          <p:nvPr/>
        </p:nvSpPr>
        <p:spPr>
          <a:xfrm>
            <a:off x="9169449" y="4672199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0CCE67-0763-30E2-6B99-FD9FF784A1C6}"/>
              </a:ext>
            </a:extLst>
          </p:cNvPr>
          <p:cNvCxnSpPr>
            <a:cxnSpLocks/>
          </p:cNvCxnSpPr>
          <p:nvPr/>
        </p:nvCxnSpPr>
        <p:spPr>
          <a:xfrm>
            <a:off x="8777793" y="4673625"/>
            <a:ext cx="874750" cy="573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479939-F40F-B2B0-74CA-B9A777E4B442}"/>
              </a:ext>
            </a:extLst>
          </p:cNvPr>
          <p:cNvSpPr txBox="1"/>
          <p:nvPr/>
        </p:nvSpPr>
        <p:spPr>
          <a:xfrm>
            <a:off x="7169353" y="377984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3BE5016-B4F0-32BC-7BC8-8FDBDCCD988F}"/>
              </a:ext>
            </a:extLst>
          </p:cNvPr>
          <p:cNvCxnSpPr>
            <a:cxnSpLocks/>
          </p:cNvCxnSpPr>
          <p:nvPr/>
        </p:nvCxnSpPr>
        <p:spPr>
          <a:xfrm>
            <a:off x="3502038" y="2409311"/>
            <a:ext cx="170739" cy="923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C76CE59-2893-05EB-4FA8-F08F76E6A49B}"/>
              </a:ext>
            </a:extLst>
          </p:cNvPr>
          <p:cNvCxnSpPr>
            <a:cxnSpLocks/>
          </p:cNvCxnSpPr>
          <p:nvPr/>
        </p:nvCxnSpPr>
        <p:spPr>
          <a:xfrm flipH="1">
            <a:off x="2836333" y="3242733"/>
            <a:ext cx="616990" cy="9366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64D4A0-A951-CF02-F33A-B63D3086EFB8}"/>
              </a:ext>
            </a:extLst>
          </p:cNvPr>
          <p:cNvCxnSpPr>
            <a:cxnSpLocks/>
          </p:cNvCxnSpPr>
          <p:nvPr/>
        </p:nvCxnSpPr>
        <p:spPr>
          <a:xfrm flipV="1">
            <a:off x="7320090" y="3779846"/>
            <a:ext cx="107576" cy="75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9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rawing of a beetle&#10;&#10;Description automatically generated">
            <a:extLst>
              <a:ext uri="{FF2B5EF4-FFF2-40B4-BE49-F238E27FC236}">
                <a16:creationId xmlns:a16="http://schemas.microsoft.com/office/drawing/2014/main" id="{DEA815E6-529D-7045-5D5B-F93B0CF6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1106" y="-2171116"/>
            <a:ext cx="6987269" cy="1074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62454-4A19-92AB-5DA1-1E4956BA4E69}"/>
              </a:ext>
            </a:extLst>
          </p:cNvPr>
          <p:cNvSpPr txBox="1"/>
          <p:nvPr/>
        </p:nvSpPr>
        <p:spPr>
          <a:xfrm>
            <a:off x="2461700" y="361798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4F8B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6E75F0-39DB-C8CA-1328-65B3DF9B9A0D}"/>
              </a:ext>
            </a:extLst>
          </p:cNvPr>
          <p:cNvCxnSpPr>
            <a:cxnSpLocks/>
          </p:cNvCxnSpPr>
          <p:nvPr/>
        </p:nvCxnSpPr>
        <p:spPr>
          <a:xfrm>
            <a:off x="2912724" y="2388742"/>
            <a:ext cx="167400" cy="104025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8FAB7-97D3-77C9-4906-47340E7F4577}"/>
              </a:ext>
            </a:extLst>
          </p:cNvPr>
          <p:cNvSpPr txBox="1"/>
          <p:nvPr/>
        </p:nvSpPr>
        <p:spPr>
          <a:xfrm>
            <a:off x="2772898" y="262197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C00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DBC35-7175-CC95-595C-A8C6F48108FF}"/>
              </a:ext>
            </a:extLst>
          </p:cNvPr>
          <p:cNvCxnSpPr>
            <a:cxnSpLocks/>
          </p:cNvCxnSpPr>
          <p:nvPr/>
        </p:nvCxnSpPr>
        <p:spPr>
          <a:xfrm>
            <a:off x="2998810" y="2504661"/>
            <a:ext cx="122261" cy="7832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BE0526-17CC-1CC6-6FCE-FB1E72EBF6C4}"/>
              </a:ext>
            </a:extLst>
          </p:cNvPr>
          <p:cNvSpPr txBox="1"/>
          <p:nvPr/>
        </p:nvSpPr>
        <p:spPr>
          <a:xfrm>
            <a:off x="3057265" y="2575587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1F3F3-0B0A-CF83-5880-235977439D9E}"/>
              </a:ext>
            </a:extLst>
          </p:cNvPr>
          <p:cNvSpPr txBox="1"/>
          <p:nvPr/>
        </p:nvSpPr>
        <p:spPr>
          <a:xfrm>
            <a:off x="2993017" y="3352373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4DE551-BDF5-D3C5-EEFA-20DCB209A055}"/>
              </a:ext>
            </a:extLst>
          </p:cNvPr>
          <p:cNvGrpSpPr/>
          <p:nvPr/>
        </p:nvGrpSpPr>
        <p:grpSpPr>
          <a:xfrm>
            <a:off x="2430019" y="3339758"/>
            <a:ext cx="448200" cy="457200"/>
            <a:chOff x="2430019" y="3339758"/>
            <a:chExt cx="44820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3E7C3-BCF1-0950-3E01-862EC79A4C63}"/>
                    </a:ext>
                  </a:extLst>
                </p14:cNvPr>
                <p14:cNvContentPartPr/>
                <p14:nvPr/>
              </p14:nvContentPartPr>
              <p14:xfrm>
                <a:off x="2854819" y="3339758"/>
                <a:ext cx="23400" cy="399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3E7C3-BCF1-0950-3E01-862EC79A4C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5819" y="3330758"/>
                  <a:ext cx="41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3D29B1C-14B6-21C4-DF04-14E7AAB0063F}"/>
                    </a:ext>
                  </a:extLst>
                </p14:cNvPr>
                <p14:cNvContentPartPr/>
                <p14:nvPr/>
              </p14:nvContentPartPr>
              <p14:xfrm>
                <a:off x="2791459" y="3435878"/>
                <a:ext cx="38520" cy="48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3D29B1C-14B6-21C4-DF04-14E7AAB006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2459" y="3427238"/>
                  <a:ext cx="561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88848C-EFC8-13BB-7779-978E6CD369C3}"/>
                    </a:ext>
                  </a:extLst>
                </p14:cNvPr>
                <p14:cNvContentPartPr/>
                <p14:nvPr/>
              </p14:nvContentPartPr>
              <p14:xfrm>
                <a:off x="2704699" y="3507878"/>
                <a:ext cx="57960" cy="5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88848C-EFC8-13BB-7779-978E6CD369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6059" y="3499238"/>
                  <a:ext cx="756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449B54-356C-E1C5-CE89-33E197FD8790}"/>
                    </a:ext>
                  </a:extLst>
                </p14:cNvPr>
                <p14:cNvContentPartPr/>
                <p14:nvPr/>
              </p14:nvContentPartPr>
              <p14:xfrm>
                <a:off x="2597419" y="3594638"/>
                <a:ext cx="54720" cy="522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449B54-356C-E1C5-CE89-33E197FD8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419" y="3585998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73C8BF-DA4A-9985-FFCF-9C00048B7B20}"/>
                    </a:ext>
                  </a:extLst>
                </p14:cNvPr>
                <p14:cNvContentPartPr/>
                <p14:nvPr/>
              </p14:nvContentPartPr>
              <p14:xfrm>
                <a:off x="2507419" y="3681398"/>
                <a:ext cx="43560" cy="439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73C8BF-DA4A-9985-FFCF-9C00048B7B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8419" y="3672398"/>
                  <a:ext cx="61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FA5228-55A5-CAC4-A45B-D3DC90EA5B97}"/>
                    </a:ext>
                  </a:extLst>
                </p14:cNvPr>
                <p14:cNvContentPartPr/>
                <p14:nvPr/>
              </p14:nvContentPartPr>
              <p14:xfrm>
                <a:off x="2430019" y="3753398"/>
                <a:ext cx="39240" cy="43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FA5228-55A5-CAC4-A45B-D3DC90EA5B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1019" y="3744758"/>
                  <a:ext cx="56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6EDDBF-893A-F5D4-672F-03BB2EA8E159}"/>
              </a:ext>
            </a:extLst>
          </p:cNvPr>
          <p:cNvGrpSpPr/>
          <p:nvPr/>
        </p:nvGrpSpPr>
        <p:grpSpPr>
          <a:xfrm>
            <a:off x="2210059" y="3830438"/>
            <a:ext cx="201240" cy="424440"/>
            <a:chOff x="2210059" y="3830438"/>
            <a:chExt cx="201240" cy="42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D17C6-08D1-64A0-0180-8E2C35AA5F14}"/>
                    </a:ext>
                  </a:extLst>
                </p14:cNvPr>
                <p14:cNvContentPartPr/>
                <p14:nvPr/>
              </p14:nvContentPartPr>
              <p14:xfrm>
                <a:off x="2368459" y="3830438"/>
                <a:ext cx="42840" cy="55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D17C6-08D1-64A0-0180-8E2C35AA5F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9819" y="3821798"/>
                  <a:ext cx="604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70BC0F-8FA1-CDB5-F40F-3F4A40CBEFA7}"/>
                    </a:ext>
                  </a:extLst>
                </p14:cNvPr>
                <p14:cNvContentPartPr/>
                <p14:nvPr/>
              </p14:nvContentPartPr>
              <p14:xfrm>
                <a:off x="2324899" y="3917198"/>
                <a:ext cx="28440" cy="54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70BC0F-8FA1-CDB5-F40F-3F4A40CBEF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6259" y="3908558"/>
                  <a:ext cx="4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8DA0BD-7158-9883-9E57-75582DE0DD00}"/>
                    </a:ext>
                  </a:extLst>
                </p14:cNvPr>
                <p14:cNvContentPartPr/>
                <p14:nvPr/>
              </p14:nvContentPartPr>
              <p14:xfrm>
                <a:off x="2281699" y="4008638"/>
                <a:ext cx="23760" cy="54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8DA0BD-7158-9883-9E57-75582DE0DD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73059" y="3999638"/>
                  <a:ext cx="414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D7DD95-B61A-08F5-61D8-56F0D6109DF1}"/>
                    </a:ext>
                  </a:extLst>
                </p14:cNvPr>
                <p14:cNvContentPartPr/>
                <p14:nvPr/>
              </p14:nvContentPartPr>
              <p14:xfrm>
                <a:off x="2246059" y="4095038"/>
                <a:ext cx="30240" cy="5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D7DD95-B61A-08F5-61D8-56F0D6109D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7419" y="4086398"/>
                  <a:ext cx="47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D235CA-57DB-44BC-C38C-ED8CEA08BBF8}"/>
                    </a:ext>
                  </a:extLst>
                </p14:cNvPr>
                <p14:cNvContentPartPr/>
                <p14:nvPr/>
              </p14:nvContentPartPr>
              <p14:xfrm>
                <a:off x="2210059" y="4186838"/>
                <a:ext cx="33120" cy="68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D235CA-57DB-44BC-C38C-ED8CEA08BB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01059" y="4177838"/>
                  <a:ext cx="5076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62ADA0-36CF-9108-8CD3-AD33A147967F}"/>
                  </a:ext>
                </a:extLst>
              </p14:cNvPr>
              <p14:cNvContentPartPr/>
              <p14:nvPr/>
            </p14:nvContentPartPr>
            <p14:xfrm>
              <a:off x="2171899" y="4287638"/>
              <a:ext cx="27360" cy="86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62ADA0-36CF-9108-8CD3-AD33A14796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63259" y="4278998"/>
                <a:ext cx="45000" cy="10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252809-AFD7-9F10-EDDA-D2BC9641EF78}"/>
              </a:ext>
            </a:extLst>
          </p:cNvPr>
          <p:cNvCxnSpPr>
            <a:cxnSpLocks/>
          </p:cNvCxnSpPr>
          <p:nvPr/>
        </p:nvCxnSpPr>
        <p:spPr>
          <a:xfrm>
            <a:off x="3873199" y="2162182"/>
            <a:ext cx="124643" cy="1375036"/>
          </a:xfrm>
          <a:prstGeom prst="line">
            <a:avLst/>
          </a:prstGeom>
          <a:ln w="19050">
            <a:solidFill>
              <a:srgbClr val="41EBF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66EA2F-B262-5280-EF2F-DFF0150C4062}"/>
              </a:ext>
            </a:extLst>
          </p:cNvPr>
          <p:cNvSpPr txBox="1"/>
          <p:nvPr/>
        </p:nvSpPr>
        <p:spPr>
          <a:xfrm>
            <a:off x="3970664" y="281081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41EBFD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AA3A9A2-CC13-2F66-9795-1905130AA83E}"/>
              </a:ext>
            </a:extLst>
          </p:cNvPr>
          <p:cNvCxnSpPr>
            <a:cxnSpLocks/>
          </p:cNvCxnSpPr>
          <p:nvPr/>
        </p:nvCxnSpPr>
        <p:spPr>
          <a:xfrm flipV="1">
            <a:off x="3324447" y="2621970"/>
            <a:ext cx="1190846" cy="99965"/>
          </a:xfrm>
          <a:prstGeom prst="line">
            <a:avLst/>
          </a:prstGeom>
          <a:ln w="19050">
            <a:solidFill>
              <a:srgbClr val="019F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D9047455-0F0F-1285-8C26-5278FA6BDD36}"/>
              </a:ext>
            </a:extLst>
          </p:cNvPr>
          <p:cNvSpPr txBox="1"/>
          <p:nvPr/>
        </p:nvSpPr>
        <p:spPr>
          <a:xfrm>
            <a:off x="3525292" y="225316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19FAB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380F16A-A1EC-AD7A-501A-5D771D7A5CA0}"/>
              </a:ext>
            </a:extLst>
          </p:cNvPr>
          <p:cNvSpPr txBox="1"/>
          <p:nvPr/>
        </p:nvSpPr>
        <p:spPr>
          <a:xfrm>
            <a:off x="7837371" y="281081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7030A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645936BF-4107-9628-E820-13518BC505C4}"/>
              </a:ext>
            </a:extLst>
          </p:cNvPr>
          <p:cNvCxnSpPr>
            <a:cxnSpLocks/>
          </p:cNvCxnSpPr>
          <p:nvPr/>
        </p:nvCxnSpPr>
        <p:spPr>
          <a:xfrm>
            <a:off x="4497563" y="2721935"/>
            <a:ext cx="3973042" cy="174327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C6AC23F-9679-F6BF-B4E2-3C5093DBCA1D}"/>
              </a:ext>
            </a:extLst>
          </p:cNvPr>
          <p:cNvSpPr txBox="1"/>
          <p:nvPr/>
        </p:nvSpPr>
        <p:spPr>
          <a:xfrm>
            <a:off x="5850558" y="2319506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C0000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j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237BC1-9C0A-962A-D2F5-2D9A484C08FD}"/>
              </a:ext>
            </a:extLst>
          </p:cNvPr>
          <p:cNvSpPr txBox="1"/>
          <p:nvPr/>
        </p:nvSpPr>
        <p:spPr>
          <a:xfrm>
            <a:off x="6142046" y="308663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EA1AC7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k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DF12BE6-8BAE-3D4B-F047-F89F3457D69A}"/>
              </a:ext>
            </a:extLst>
          </p:cNvPr>
          <p:cNvCxnSpPr>
            <a:cxnSpLocks/>
          </p:cNvCxnSpPr>
          <p:nvPr/>
        </p:nvCxnSpPr>
        <p:spPr>
          <a:xfrm flipV="1">
            <a:off x="3283500" y="3271338"/>
            <a:ext cx="403801" cy="559100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2D09BB4-0B0F-96A1-74BB-5DE331078DA7}"/>
              </a:ext>
            </a:extLst>
          </p:cNvPr>
          <p:cNvCxnSpPr>
            <a:cxnSpLocks/>
          </p:cNvCxnSpPr>
          <p:nvPr/>
        </p:nvCxnSpPr>
        <p:spPr>
          <a:xfrm flipV="1">
            <a:off x="2584115" y="3837267"/>
            <a:ext cx="699385" cy="731414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EA6B0C-1EEF-A6A4-970D-0FCD87C5711E}"/>
              </a:ext>
            </a:extLst>
          </p:cNvPr>
          <p:cNvCxnSpPr>
            <a:cxnSpLocks/>
          </p:cNvCxnSpPr>
          <p:nvPr/>
        </p:nvCxnSpPr>
        <p:spPr>
          <a:xfrm flipV="1">
            <a:off x="2060658" y="4568681"/>
            <a:ext cx="523457" cy="627618"/>
          </a:xfrm>
          <a:prstGeom prst="line">
            <a:avLst/>
          </a:prstGeom>
          <a:ln w="1905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B7ADC92-FA49-279F-4195-6688EBD39636}"/>
              </a:ext>
            </a:extLst>
          </p:cNvPr>
          <p:cNvSpPr txBox="1"/>
          <p:nvPr/>
        </p:nvSpPr>
        <p:spPr>
          <a:xfrm>
            <a:off x="3301587" y="374380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6">
                    <a:lumMod val="50000"/>
                  </a:schemeClr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50DEA0-900B-9585-3CD6-CE778E09FE3C}"/>
              </a:ext>
            </a:extLst>
          </p:cNvPr>
          <p:cNvCxnSpPr>
            <a:cxnSpLocks/>
          </p:cNvCxnSpPr>
          <p:nvPr/>
        </p:nvCxnSpPr>
        <p:spPr>
          <a:xfrm>
            <a:off x="6393086" y="2041823"/>
            <a:ext cx="0" cy="1733355"/>
          </a:xfrm>
          <a:prstGeom prst="line">
            <a:avLst/>
          </a:prstGeom>
          <a:ln w="19050">
            <a:solidFill>
              <a:srgbClr val="EA1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E762B6-A4FC-C3D3-F85A-331066FED5AE}"/>
              </a:ext>
            </a:extLst>
          </p:cNvPr>
          <p:cNvCxnSpPr>
            <a:cxnSpLocks/>
          </p:cNvCxnSpPr>
          <p:nvPr/>
        </p:nvCxnSpPr>
        <p:spPr>
          <a:xfrm flipH="1" flipV="1">
            <a:off x="6846958" y="3490930"/>
            <a:ext cx="780130" cy="88310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2484DBB-1A99-2B0C-95DB-2BCBC6B32B09}"/>
              </a:ext>
            </a:extLst>
          </p:cNvPr>
          <p:cNvCxnSpPr>
            <a:cxnSpLocks/>
          </p:cNvCxnSpPr>
          <p:nvPr/>
        </p:nvCxnSpPr>
        <p:spPr>
          <a:xfrm flipH="1" flipV="1">
            <a:off x="7627088" y="4354614"/>
            <a:ext cx="1162493" cy="6140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2CCD434-0BAB-7FF0-FD74-F03163E4D229}"/>
              </a:ext>
            </a:extLst>
          </p:cNvPr>
          <p:cNvCxnSpPr>
            <a:cxnSpLocks/>
          </p:cNvCxnSpPr>
          <p:nvPr/>
        </p:nvCxnSpPr>
        <p:spPr>
          <a:xfrm flipH="1" flipV="1">
            <a:off x="8789581" y="4968706"/>
            <a:ext cx="1049079" cy="71616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C300178-5A8A-BF62-3FB8-DC60913A29B3}"/>
              </a:ext>
            </a:extLst>
          </p:cNvPr>
          <p:cNvSpPr txBox="1"/>
          <p:nvPr/>
        </p:nvSpPr>
        <p:spPr>
          <a:xfrm>
            <a:off x="7791652" y="406299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92D050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d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E20F32-2B02-0C79-C3BB-E106EF1917AD}"/>
              </a:ext>
            </a:extLst>
          </p:cNvPr>
          <p:cNvCxnSpPr>
            <a:cxnSpLocks/>
          </p:cNvCxnSpPr>
          <p:nvPr/>
        </p:nvCxnSpPr>
        <p:spPr>
          <a:xfrm flipV="1">
            <a:off x="2469259" y="694191"/>
            <a:ext cx="6020966" cy="5448"/>
          </a:xfrm>
          <a:prstGeom prst="line">
            <a:avLst/>
          </a:prstGeom>
          <a:ln w="19050">
            <a:solidFill>
              <a:srgbClr val="B57BC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58B94F94-871B-0977-F75D-539542513FA8}"/>
                  </a:ext>
                </a:extLst>
              </p14:cNvPr>
              <p14:cNvContentPartPr/>
              <p14:nvPr/>
            </p14:nvContentPartPr>
            <p14:xfrm>
              <a:off x="2971510" y="3357280"/>
              <a:ext cx="233640" cy="79560"/>
            </p14:xfrm>
          </p:contentPart>
        </mc:Choice>
        <mc:Fallback xmlns=""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58B94F94-871B-0977-F75D-539542513FA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962510" y="3348280"/>
                <a:ext cx="251280" cy="97200"/>
              </a:xfrm>
              <a:prstGeom prst="rect">
                <a:avLst/>
              </a:prstGeom>
            </p:spPr>
          </p:pic>
        </mc:Fallback>
      </mc:AlternateContent>
      <p:sp>
        <p:nvSpPr>
          <p:cNvPr id="111" name="TextBox 110">
            <a:extLst>
              <a:ext uri="{FF2B5EF4-FFF2-40B4-BE49-F238E27FC236}">
                <a16:creationId xmlns:a16="http://schemas.microsoft.com/office/drawing/2014/main" id="{13006986-5CB5-B4A9-D123-340D211246A6}"/>
              </a:ext>
            </a:extLst>
          </p:cNvPr>
          <p:cNvSpPr txBox="1"/>
          <p:nvPr/>
        </p:nvSpPr>
        <p:spPr>
          <a:xfrm>
            <a:off x="5149906" y="346333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B57BC3"/>
                </a:solidFill>
                <a:latin typeface="Bradley Hand ITC" panose="03070402050302030203" pitchFamily="66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35696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 descr="A drawing of a beetle&#10;&#10;Description automatically generated">
            <a:extLst>
              <a:ext uri="{FF2B5EF4-FFF2-40B4-BE49-F238E27FC236}">
                <a16:creationId xmlns:a16="http://schemas.microsoft.com/office/drawing/2014/main" id="{DEA815E6-529D-7045-5D5B-F93B0CF64E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481106" y="-2171116"/>
            <a:ext cx="6987269" cy="107471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62454-4A19-92AB-5DA1-1E4956BA4E69}"/>
              </a:ext>
            </a:extLst>
          </p:cNvPr>
          <p:cNvSpPr txBox="1"/>
          <p:nvPr/>
        </p:nvSpPr>
        <p:spPr>
          <a:xfrm>
            <a:off x="2461700" y="361798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5">
                    <a:lumMod val="50000"/>
                  </a:schemeClr>
                </a:solidFill>
                <a:cs typeface="Arial" panose="020B0604020202020204" pitchFamily="34" charset="0"/>
              </a:rPr>
              <a:t>b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56E75F0-39DB-C8CA-1328-65B3DF9B9A0D}"/>
              </a:ext>
            </a:extLst>
          </p:cNvPr>
          <p:cNvCxnSpPr>
            <a:cxnSpLocks/>
          </p:cNvCxnSpPr>
          <p:nvPr/>
        </p:nvCxnSpPr>
        <p:spPr>
          <a:xfrm>
            <a:off x="2912724" y="2388742"/>
            <a:ext cx="167400" cy="1040258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048FAB7-97D3-77C9-4906-47340E7F4577}"/>
              </a:ext>
            </a:extLst>
          </p:cNvPr>
          <p:cNvSpPr txBox="1"/>
          <p:nvPr/>
        </p:nvSpPr>
        <p:spPr>
          <a:xfrm>
            <a:off x="2772898" y="262197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C000"/>
                </a:solidFill>
                <a:cs typeface="Arial" panose="020B0604020202020204" pitchFamily="34" charset="0"/>
              </a:rPr>
              <a:t>c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97DBC35-7175-CC95-595C-A8C6F48108FF}"/>
              </a:ext>
            </a:extLst>
          </p:cNvPr>
          <p:cNvCxnSpPr>
            <a:cxnSpLocks/>
          </p:cNvCxnSpPr>
          <p:nvPr/>
        </p:nvCxnSpPr>
        <p:spPr>
          <a:xfrm>
            <a:off x="2998810" y="2504661"/>
            <a:ext cx="122261" cy="783203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8BE0526-17CC-1CC6-6FCE-FB1E72EBF6C4}"/>
              </a:ext>
            </a:extLst>
          </p:cNvPr>
          <p:cNvSpPr txBox="1"/>
          <p:nvPr/>
        </p:nvSpPr>
        <p:spPr>
          <a:xfrm>
            <a:off x="3057265" y="2575587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2"/>
                </a:solidFill>
                <a:cs typeface="Arial" panose="020B0604020202020204" pitchFamily="34" charset="0"/>
              </a:rPr>
              <a:t>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51F3F3-0B0A-CF83-5880-235977439D9E}"/>
              </a:ext>
            </a:extLst>
          </p:cNvPr>
          <p:cNvSpPr txBox="1"/>
          <p:nvPr/>
        </p:nvSpPr>
        <p:spPr>
          <a:xfrm>
            <a:off x="2973440" y="3353384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accent4">
                    <a:lumMod val="50000"/>
                  </a:schemeClr>
                </a:solidFill>
                <a:cs typeface="Arial" panose="020B0604020202020204" pitchFamily="34" charset="0"/>
              </a:rPr>
              <a:t>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4DE551-BDF5-D3C5-EEFA-20DCB209A055}"/>
              </a:ext>
            </a:extLst>
          </p:cNvPr>
          <p:cNvGrpSpPr/>
          <p:nvPr/>
        </p:nvGrpSpPr>
        <p:grpSpPr>
          <a:xfrm>
            <a:off x="2430019" y="3339758"/>
            <a:ext cx="448200" cy="457200"/>
            <a:chOff x="2430019" y="3339758"/>
            <a:chExt cx="44820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243E7C3-BCF1-0950-3E01-862EC79A4C63}"/>
                    </a:ext>
                  </a:extLst>
                </p14:cNvPr>
                <p14:cNvContentPartPr/>
                <p14:nvPr/>
              </p14:nvContentPartPr>
              <p14:xfrm>
                <a:off x="2854819" y="3339758"/>
                <a:ext cx="23400" cy="399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243E7C3-BCF1-0950-3E01-862EC79A4C6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45819" y="3330758"/>
                  <a:ext cx="410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3D29B1C-14B6-21C4-DF04-14E7AAB0063F}"/>
                    </a:ext>
                  </a:extLst>
                </p14:cNvPr>
                <p14:cNvContentPartPr/>
                <p14:nvPr/>
              </p14:nvContentPartPr>
              <p14:xfrm>
                <a:off x="2791459" y="3435878"/>
                <a:ext cx="38520" cy="48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3D29B1C-14B6-21C4-DF04-14E7AAB0063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782542" y="3426811"/>
                  <a:ext cx="55997" cy="66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788848C-EFC8-13BB-7779-978E6CD369C3}"/>
                    </a:ext>
                  </a:extLst>
                </p14:cNvPr>
                <p14:cNvContentPartPr/>
                <p14:nvPr/>
              </p14:nvContentPartPr>
              <p14:xfrm>
                <a:off x="2704699" y="3507878"/>
                <a:ext cx="57960" cy="586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788848C-EFC8-13BB-7779-978E6CD369C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695699" y="3498822"/>
                  <a:ext cx="75600" cy="764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449B54-356C-E1C5-CE89-33E197FD8790}"/>
                    </a:ext>
                  </a:extLst>
                </p14:cNvPr>
                <p14:cNvContentPartPr/>
                <p14:nvPr/>
              </p14:nvContentPartPr>
              <p14:xfrm>
                <a:off x="2597419" y="3594638"/>
                <a:ext cx="54720" cy="52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449B54-356C-E1C5-CE89-33E197FD879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588419" y="3585638"/>
                  <a:ext cx="723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973C8BF-DA4A-9985-FFCF-9C00048B7B20}"/>
                    </a:ext>
                  </a:extLst>
                </p14:cNvPr>
                <p14:cNvContentPartPr/>
                <p14:nvPr/>
              </p14:nvContentPartPr>
              <p14:xfrm>
                <a:off x="2507419" y="3681398"/>
                <a:ext cx="43560" cy="43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973C8BF-DA4A-9985-FFCF-9C00048B7B2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98419" y="3672398"/>
                  <a:ext cx="61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5FA5228-55A5-CAC4-A45B-D3DC90EA5B97}"/>
                    </a:ext>
                  </a:extLst>
                </p14:cNvPr>
                <p14:cNvContentPartPr/>
                <p14:nvPr/>
              </p14:nvContentPartPr>
              <p14:xfrm>
                <a:off x="2430019" y="3753398"/>
                <a:ext cx="39240" cy="435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5FA5228-55A5-CAC4-A45B-D3DC90EA5B9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421019" y="3744398"/>
                  <a:ext cx="568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16EDDBF-893A-F5D4-672F-03BB2EA8E159}"/>
              </a:ext>
            </a:extLst>
          </p:cNvPr>
          <p:cNvGrpSpPr/>
          <p:nvPr/>
        </p:nvGrpSpPr>
        <p:grpSpPr>
          <a:xfrm>
            <a:off x="2210059" y="3830438"/>
            <a:ext cx="201240" cy="424440"/>
            <a:chOff x="2210059" y="3830438"/>
            <a:chExt cx="201240" cy="4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3D17C6-08D1-64A0-0180-8E2C35AA5F14}"/>
                    </a:ext>
                  </a:extLst>
                </p14:cNvPr>
                <p14:cNvContentPartPr/>
                <p14:nvPr/>
              </p14:nvContentPartPr>
              <p14:xfrm>
                <a:off x="2368459" y="3830438"/>
                <a:ext cx="42840" cy="550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3D17C6-08D1-64A0-0180-8E2C35AA5F1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59383" y="3821379"/>
                  <a:ext cx="60629" cy="728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270BC0F-8FA1-CDB5-F40F-3F4A40CBEFA7}"/>
                    </a:ext>
                  </a:extLst>
                </p14:cNvPr>
                <p14:cNvContentPartPr/>
                <p14:nvPr/>
              </p14:nvContentPartPr>
              <p14:xfrm>
                <a:off x="2324899" y="3917198"/>
                <a:ext cx="28440" cy="54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270BC0F-8FA1-CDB5-F40F-3F4A40CBEFA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15899" y="3908198"/>
                  <a:ext cx="4608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08DA0BD-7158-9883-9E57-75582DE0DD00}"/>
                    </a:ext>
                  </a:extLst>
                </p14:cNvPr>
                <p14:cNvContentPartPr/>
                <p14:nvPr/>
              </p14:nvContentPartPr>
              <p14:xfrm>
                <a:off x="2281699" y="4008638"/>
                <a:ext cx="23760" cy="54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08DA0BD-7158-9883-9E57-75582DE0DD0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272561" y="3999697"/>
                  <a:ext cx="41671" cy="71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DD7DD95-B61A-08F5-61D8-56F0D6109DF1}"/>
                    </a:ext>
                  </a:extLst>
                </p14:cNvPr>
                <p14:cNvContentPartPr/>
                <p14:nvPr/>
              </p14:nvContentPartPr>
              <p14:xfrm>
                <a:off x="2246059" y="4095038"/>
                <a:ext cx="30240" cy="57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DD7DD95-B61A-08F5-61D8-56F0D6109DF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37059" y="4086038"/>
                  <a:ext cx="478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7D235CA-57DB-44BC-C38C-ED8CEA08BBF8}"/>
                    </a:ext>
                  </a:extLst>
                </p14:cNvPr>
                <p14:cNvContentPartPr/>
                <p14:nvPr/>
              </p14:nvContentPartPr>
              <p14:xfrm>
                <a:off x="2210059" y="4186838"/>
                <a:ext cx="33120" cy="680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7D235CA-57DB-44BC-C38C-ED8CEA08BBF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201059" y="4177838"/>
                  <a:ext cx="5076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6A62ADA0-36CF-9108-8CD3-AD33A147967F}"/>
                  </a:ext>
                </a:extLst>
              </p14:cNvPr>
              <p14:cNvContentPartPr/>
              <p14:nvPr/>
            </p14:nvContentPartPr>
            <p14:xfrm>
              <a:off x="2171899" y="4287638"/>
              <a:ext cx="27360" cy="8640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6A62ADA0-36CF-9108-8CD3-AD33A14796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162899" y="4278638"/>
                <a:ext cx="45000" cy="10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9252809-AFD7-9F10-EDDA-D2BC9641EF78}"/>
              </a:ext>
            </a:extLst>
          </p:cNvPr>
          <p:cNvCxnSpPr>
            <a:cxnSpLocks/>
          </p:cNvCxnSpPr>
          <p:nvPr/>
        </p:nvCxnSpPr>
        <p:spPr>
          <a:xfrm>
            <a:off x="3882325" y="2172979"/>
            <a:ext cx="124643" cy="1375036"/>
          </a:xfrm>
          <a:prstGeom prst="line">
            <a:avLst/>
          </a:prstGeom>
          <a:ln w="19050">
            <a:solidFill>
              <a:srgbClr val="FF373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A66EA2F-B262-5280-EF2F-DFF0150C4062}"/>
              </a:ext>
            </a:extLst>
          </p:cNvPr>
          <p:cNvSpPr txBox="1"/>
          <p:nvPr/>
        </p:nvSpPr>
        <p:spPr>
          <a:xfrm>
            <a:off x="3970664" y="281081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FF0000"/>
                </a:solidFill>
                <a:cs typeface="Arial" panose="020B0604020202020204" pitchFamily="34" charset="0"/>
              </a:rPr>
              <a:t>f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237BC1-9C0A-962A-D2F5-2D9A484C08FD}"/>
              </a:ext>
            </a:extLst>
          </p:cNvPr>
          <p:cNvSpPr txBox="1"/>
          <p:nvPr/>
        </p:nvSpPr>
        <p:spPr>
          <a:xfrm>
            <a:off x="6142046" y="3086630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EA1AC7"/>
                </a:solidFill>
                <a:cs typeface="Arial" panose="020B0604020202020204" pitchFamily="34" charset="0"/>
              </a:rPr>
              <a:t>g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550DEA0-900B-9585-3CD6-CE778E09FE3C}"/>
              </a:ext>
            </a:extLst>
          </p:cNvPr>
          <p:cNvCxnSpPr>
            <a:cxnSpLocks/>
          </p:cNvCxnSpPr>
          <p:nvPr/>
        </p:nvCxnSpPr>
        <p:spPr>
          <a:xfrm>
            <a:off x="6393086" y="2041823"/>
            <a:ext cx="0" cy="1733355"/>
          </a:xfrm>
          <a:prstGeom prst="line">
            <a:avLst/>
          </a:prstGeom>
          <a:ln w="19050">
            <a:solidFill>
              <a:srgbClr val="EA1AC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AE762B6-A4FC-C3D3-F85A-331066FED5AE}"/>
              </a:ext>
            </a:extLst>
          </p:cNvPr>
          <p:cNvCxnSpPr>
            <a:cxnSpLocks/>
          </p:cNvCxnSpPr>
          <p:nvPr/>
        </p:nvCxnSpPr>
        <p:spPr>
          <a:xfrm flipH="1" flipV="1">
            <a:off x="6846958" y="3490930"/>
            <a:ext cx="780130" cy="88310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2484DBB-1A99-2B0C-95DB-2BCBC6B32B09}"/>
              </a:ext>
            </a:extLst>
          </p:cNvPr>
          <p:cNvCxnSpPr>
            <a:cxnSpLocks/>
          </p:cNvCxnSpPr>
          <p:nvPr/>
        </p:nvCxnSpPr>
        <p:spPr>
          <a:xfrm flipH="1" flipV="1">
            <a:off x="7627088" y="4354614"/>
            <a:ext cx="1162493" cy="614092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2CCD434-0BAB-7FF0-FD74-F03163E4D229}"/>
              </a:ext>
            </a:extLst>
          </p:cNvPr>
          <p:cNvCxnSpPr>
            <a:cxnSpLocks/>
          </p:cNvCxnSpPr>
          <p:nvPr/>
        </p:nvCxnSpPr>
        <p:spPr>
          <a:xfrm flipH="1" flipV="1">
            <a:off x="8789581" y="4968706"/>
            <a:ext cx="1049079" cy="716168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C300178-5A8A-BF62-3FB8-DC60913A29B3}"/>
              </a:ext>
            </a:extLst>
          </p:cNvPr>
          <p:cNvSpPr txBox="1"/>
          <p:nvPr/>
        </p:nvSpPr>
        <p:spPr>
          <a:xfrm>
            <a:off x="7791652" y="4062998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92D050"/>
                </a:solidFill>
                <a:cs typeface="Arial" panose="020B0604020202020204" pitchFamily="34" charset="0"/>
              </a:rPr>
              <a:t>h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7E20F32-2B02-0C79-C3BB-E106EF1917AD}"/>
              </a:ext>
            </a:extLst>
          </p:cNvPr>
          <p:cNvCxnSpPr>
            <a:cxnSpLocks/>
          </p:cNvCxnSpPr>
          <p:nvPr/>
        </p:nvCxnSpPr>
        <p:spPr>
          <a:xfrm flipV="1">
            <a:off x="2469259" y="694191"/>
            <a:ext cx="6020966" cy="5448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3006986-5CB5-B4A9-D123-340D211246A6}"/>
              </a:ext>
            </a:extLst>
          </p:cNvPr>
          <p:cNvSpPr txBox="1"/>
          <p:nvPr/>
        </p:nvSpPr>
        <p:spPr>
          <a:xfrm>
            <a:off x="5149906" y="289183"/>
            <a:ext cx="457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rgbClr val="00B0F0"/>
                </a:solidFill>
                <a:cs typeface="Arial" panose="020B0604020202020204" pitchFamily="34" charset="0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C93DA8E-72A6-93B0-0A2B-F60573E536C8}"/>
              </a:ext>
            </a:extLst>
          </p:cNvPr>
          <p:cNvCxnSpPr>
            <a:cxnSpLocks/>
          </p:cNvCxnSpPr>
          <p:nvPr/>
        </p:nvCxnSpPr>
        <p:spPr>
          <a:xfrm>
            <a:off x="2962153" y="3490930"/>
            <a:ext cx="239412" cy="0"/>
          </a:xfrm>
          <a:prstGeom prst="line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297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rawing of insects&#10;&#10;Description automatically generated">
            <a:extLst>
              <a:ext uri="{FF2B5EF4-FFF2-40B4-BE49-F238E27FC236}">
                <a16:creationId xmlns:a16="http://schemas.microsoft.com/office/drawing/2014/main" id="{6632CA58-8C4E-3292-EE56-C8E391C93E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783" y="755840"/>
            <a:ext cx="4979035" cy="56714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C633AE-217C-2CE8-D6C4-20F8DAFCCC4C}"/>
              </a:ext>
            </a:extLst>
          </p:cNvPr>
          <p:cNvSpPr txBox="1"/>
          <p:nvPr/>
        </p:nvSpPr>
        <p:spPr>
          <a:xfrm>
            <a:off x="4282441" y="2636520"/>
            <a:ext cx="731519" cy="655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plant seeds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81B41-5E5A-E3A8-0468-7A439E0403B1}"/>
              </a:ext>
            </a:extLst>
          </p:cNvPr>
          <p:cNvSpPr txBox="1"/>
          <p:nvPr/>
        </p:nvSpPr>
        <p:spPr>
          <a:xfrm>
            <a:off x="6254129" y="2636520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gastropods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904846-D909-A54D-E61E-C568DBF2822A}"/>
              </a:ext>
            </a:extLst>
          </p:cNvPr>
          <p:cNvSpPr txBox="1"/>
          <p:nvPr/>
        </p:nvSpPr>
        <p:spPr>
          <a:xfrm>
            <a:off x="6619889" y="4975860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annelids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8085F1-7B40-E5D4-8EFB-0EC80C2932DE}"/>
              </a:ext>
            </a:extLst>
          </p:cNvPr>
          <p:cNvSpPr txBox="1"/>
          <p:nvPr/>
        </p:nvSpPr>
        <p:spPr>
          <a:xfrm>
            <a:off x="5113966" y="5154692"/>
            <a:ext cx="137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beetle larvae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EFC9DD-3F1D-2CA3-EE92-7FAEB8D28F11}"/>
              </a:ext>
            </a:extLst>
          </p:cNvPr>
          <p:cNvSpPr txBox="1"/>
          <p:nvPr/>
        </p:nvSpPr>
        <p:spPr>
          <a:xfrm>
            <a:off x="3493629" y="5703332"/>
            <a:ext cx="137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caterpillars</a:t>
            </a:r>
          </a:p>
        </p:txBody>
      </p:sp>
    </p:spTree>
    <p:extLst>
      <p:ext uri="{BB962C8B-B14F-4D97-AF65-F5344CB8AC3E}">
        <p14:creationId xmlns:p14="http://schemas.microsoft.com/office/powerpoint/2010/main" val="4260310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34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33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Tayal</dc:creator>
  <cp:lastModifiedBy>Aaron Tayal</cp:lastModifiedBy>
  <cp:revision>2</cp:revision>
  <dcterms:created xsi:type="dcterms:W3CDTF">2023-11-06T21:14:32Z</dcterms:created>
  <dcterms:modified xsi:type="dcterms:W3CDTF">2023-11-17T14:49:38Z</dcterms:modified>
</cp:coreProperties>
</file>