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79-1A35-1B43-87ED-67B38CF2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0FECC-1E85-2878-0DD9-0AD439E2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1D40-4D75-B8BA-A566-365FABC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65A8-39BF-FD71-AD34-DCBD1C90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707C-B321-CB3E-5656-4BE0F1C1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94A1-66DC-B443-59D2-1F1DE8A5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67C2D-8658-3CCE-2840-86E2AF79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14AD-4761-1865-EA60-01B0F7F4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D51A-9E02-AE49-0D8B-FE5C3802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7C57-A2CF-D7A5-8980-D267EB6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4828B-6398-9A41-BACB-F2865BDE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C722-15A4-DC67-C556-70F0DD87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1A88-40EE-8FEB-7B34-FE36838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E6A6-6F47-04DF-078E-202DBF74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FB24-602C-2F59-F189-59B708E7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016-6A5F-472B-CF84-E87F61E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B9C3-F1A1-E4C9-26D5-1A78EFCA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4A38-DA70-467F-833E-F3322B54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6686-9922-1CD0-02D8-5D60EBE4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6A28-DAD1-AA40-321F-F1BDFF21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6075-BCD2-015C-143B-04414A4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830F-6AAA-DA86-CBA4-FB667D56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86-77B0-2E59-E133-C454973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8686-396A-7402-EC8F-DF81CD8F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2803-552C-E9E4-1FDD-D8BF20EF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2B4-4986-3BAB-1291-13B9775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428E-87E0-10F4-4E24-0F1841E31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A90F-28E9-8C62-ED85-EF08814C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C1D3-DBDF-4F44-BD7A-4D6B3D9D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574B-9008-8DDB-F127-0ACD164A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586E-997D-42B4-0F42-76F3765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1208-226A-AB04-C12F-FDED2B0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3F99-AAC8-8483-0A57-1BE3B415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910A-90B1-80C8-6FCD-D4ACFA60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0CA41-6586-D624-521E-202A53AA6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FAE8-55F3-F05B-9EDF-D34F219A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DAE43-CF8C-9003-C870-019AFA93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0BCB8-4E95-2525-BB8B-97FAE9B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E241-4D0D-D182-8AB1-5D196FF6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17BD-B628-8426-552C-861476B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81F6B-474C-4570-5B71-A22490B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E73C8-8566-2936-59E5-E42F5780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3508-5ED9-92AD-4F7D-AEA9924D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8A333-9DEB-7FC6-0A8F-B258371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A91F7-365E-EAE9-3541-4B9CA8C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F1C6B-1F19-0AEA-0F3F-EFEAB7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53E6-6E37-4034-EEE1-E6E26C7A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533A-A74F-0D7B-B41E-A6A97CA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7BA3-0691-B7FC-968C-66500895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3E42-70DB-010A-E21D-EBEEFFB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F38D-8957-756B-363E-2320318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7DDD-1AF1-695F-0F4F-F2E54AF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B29E-C49D-688E-3F92-2AA1B575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1B1D-90A7-0D86-D3DD-E270E71C1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9906-BBF1-0E59-51CE-7BBFC1B6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5276-B81A-D0AB-E4C7-4ED5A406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7003-C733-A01F-F465-7744A43B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3C41-58CB-965B-4F10-B54A7FF9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6E40-9593-94B3-8B66-63B27A4C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D4E4-63D8-3616-BEB4-4805AAD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F42B-EC11-9CBE-B9EB-ADD56C5F3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8B94-663A-49B8-9927-53B2D9657FE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DB6A-2165-2DB1-E565-B306E0456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FA36-253B-AC7B-CC84-4E5A13F4D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beetle&#10;&#10;Description automatically generated">
            <a:extLst>
              <a:ext uri="{FF2B5EF4-FFF2-40B4-BE49-F238E27FC236}">
                <a16:creationId xmlns:a16="http://schemas.microsoft.com/office/drawing/2014/main" id="{A00BE459-C7B9-B2F3-9878-CF405B85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5607" y="-1629750"/>
            <a:ext cx="6178809" cy="95036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07892-A0FA-9EC0-AD00-F8B15542C302}"/>
              </a:ext>
            </a:extLst>
          </p:cNvPr>
          <p:cNvSpPr txBox="1"/>
          <p:nvPr/>
        </p:nvSpPr>
        <p:spPr>
          <a:xfrm>
            <a:off x="3144828" y="3486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F33D4-0F32-A2E7-385B-3930F1CDBEED}"/>
              </a:ext>
            </a:extLst>
          </p:cNvPr>
          <p:cNvSpPr txBox="1"/>
          <p:nvPr/>
        </p:nvSpPr>
        <p:spPr>
          <a:xfrm>
            <a:off x="3564547" y="26866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0CB8-A09B-7F5B-6363-0199E1382F4E}"/>
              </a:ext>
            </a:extLst>
          </p:cNvPr>
          <p:cNvSpPr txBox="1"/>
          <p:nvPr/>
        </p:nvSpPr>
        <p:spPr>
          <a:xfrm>
            <a:off x="3336784" y="2143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01C0-C78E-114C-7F6D-01E4E7343C82}"/>
              </a:ext>
            </a:extLst>
          </p:cNvPr>
          <p:cNvSpPr txBox="1"/>
          <p:nvPr/>
        </p:nvSpPr>
        <p:spPr>
          <a:xfrm>
            <a:off x="7900236" y="27527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58C47-E91C-5177-3F4E-9D7FD9DB5D57}"/>
              </a:ext>
            </a:extLst>
          </p:cNvPr>
          <p:cNvSpPr txBox="1"/>
          <p:nvPr/>
        </p:nvSpPr>
        <p:spPr>
          <a:xfrm>
            <a:off x="9169449" y="46721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0CCE67-0763-30E2-6B99-FD9FF784A1C6}"/>
              </a:ext>
            </a:extLst>
          </p:cNvPr>
          <p:cNvCxnSpPr>
            <a:cxnSpLocks/>
          </p:cNvCxnSpPr>
          <p:nvPr/>
        </p:nvCxnSpPr>
        <p:spPr>
          <a:xfrm>
            <a:off x="8777793" y="4673625"/>
            <a:ext cx="874750" cy="5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79939-F40F-B2B0-74CA-B9A777E4B442}"/>
              </a:ext>
            </a:extLst>
          </p:cNvPr>
          <p:cNvSpPr txBox="1"/>
          <p:nvPr/>
        </p:nvSpPr>
        <p:spPr>
          <a:xfrm>
            <a:off x="7169353" y="3779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BE5016-B4F0-32BC-7BC8-8FDBDCCD988F}"/>
              </a:ext>
            </a:extLst>
          </p:cNvPr>
          <p:cNvCxnSpPr>
            <a:cxnSpLocks/>
          </p:cNvCxnSpPr>
          <p:nvPr/>
        </p:nvCxnSpPr>
        <p:spPr>
          <a:xfrm>
            <a:off x="3502038" y="2409311"/>
            <a:ext cx="170739" cy="92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6CE59-2893-05EB-4FA8-F08F76E6A49B}"/>
              </a:ext>
            </a:extLst>
          </p:cNvPr>
          <p:cNvCxnSpPr>
            <a:cxnSpLocks/>
          </p:cNvCxnSpPr>
          <p:nvPr/>
        </p:nvCxnSpPr>
        <p:spPr>
          <a:xfrm flipH="1">
            <a:off x="2836333" y="3242733"/>
            <a:ext cx="616990" cy="93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64D4A0-A951-CF02-F33A-B63D3086EFB8}"/>
              </a:ext>
            </a:extLst>
          </p:cNvPr>
          <p:cNvCxnSpPr>
            <a:cxnSpLocks/>
          </p:cNvCxnSpPr>
          <p:nvPr/>
        </p:nvCxnSpPr>
        <p:spPr>
          <a:xfrm flipV="1">
            <a:off x="7320090" y="3779846"/>
            <a:ext cx="107576" cy="7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rawing of insects&#10;&#10;Description automatically generated">
            <a:extLst>
              <a:ext uri="{FF2B5EF4-FFF2-40B4-BE49-F238E27FC236}">
                <a16:creationId xmlns:a16="http://schemas.microsoft.com/office/drawing/2014/main" id="{6632CA58-8C4E-3292-EE56-C8E391C9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755840"/>
            <a:ext cx="4979035" cy="567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633AE-217C-2CE8-D6C4-20F8DAFCCC4C}"/>
              </a:ext>
            </a:extLst>
          </p:cNvPr>
          <p:cNvSpPr txBox="1"/>
          <p:nvPr/>
        </p:nvSpPr>
        <p:spPr>
          <a:xfrm>
            <a:off x="4282441" y="2636520"/>
            <a:ext cx="73151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seeds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1B41-5E5A-E3A8-0468-7A439E0403B1}"/>
              </a:ext>
            </a:extLst>
          </p:cNvPr>
          <p:cNvSpPr txBox="1"/>
          <p:nvPr/>
        </p:nvSpPr>
        <p:spPr>
          <a:xfrm>
            <a:off x="6254129" y="2636520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gastropods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04846-D909-A54D-E61E-C568DBF2822A}"/>
              </a:ext>
            </a:extLst>
          </p:cNvPr>
          <p:cNvSpPr txBox="1"/>
          <p:nvPr/>
        </p:nvSpPr>
        <p:spPr>
          <a:xfrm>
            <a:off x="6619889" y="4975860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annelids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085F1-7B40-E5D4-8EFB-0EC80C2932DE}"/>
              </a:ext>
            </a:extLst>
          </p:cNvPr>
          <p:cNvSpPr txBox="1"/>
          <p:nvPr/>
        </p:nvSpPr>
        <p:spPr>
          <a:xfrm>
            <a:off x="5113966" y="5154692"/>
            <a:ext cx="137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beetle larvae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FC9DD-3F1D-2CA3-EE92-7FAEB8D28F11}"/>
              </a:ext>
            </a:extLst>
          </p:cNvPr>
          <p:cNvSpPr txBox="1"/>
          <p:nvPr/>
        </p:nvSpPr>
        <p:spPr>
          <a:xfrm>
            <a:off x="3493629" y="5703332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caterpillars</a:t>
            </a:r>
          </a:p>
        </p:txBody>
      </p:sp>
    </p:spTree>
    <p:extLst>
      <p:ext uri="{BB962C8B-B14F-4D97-AF65-F5344CB8AC3E}">
        <p14:creationId xmlns:p14="http://schemas.microsoft.com/office/powerpoint/2010/main" val="42603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3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Tayal</dc:creator>
  <cp:lastModifiedBy>Aaron</cp:lastModifiedBy>
  <cp:revision>2</cp:revision>
  <dcterms:created xsi:type="dcterms:W3CDTF">2023-11-06T21:14:32Z</dcterms:created>
  <dcterms:modified xsi:type="dcterms:W3CDTF">2023-11-07T01:17:33Z</dcterms:modified>
</cp:coreProperties>
</file>