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48F"/>
    <a:srgbClr val="F4CE6F"/>
    <a:srgbClr val="A24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Tayal" userId="32f02f1096a9313f" providerId="LiveId" clId="{83EF5DDA-737F-452F-A9E5-B1A61E265AC1}"/>
    <pc:docChg chg="modSld">
      <pc:chgData name="Aaron Tayal" userId="32f02f1096a9313f" providerId="LiveId" clId="{83EF5DDA-737F-452F-A9E5-B1A61E265AC1}" dt="2025-10-07T16:09:31.856" v="0" actId="1076"/>
      <pc:docMkLst>
        <pc:docMk/>
      </pc:docMkLst>
      <pc:sldChg chg="modSp mod">
        <pc:chgData name="Aaron Tayal" userId="32f02f1096a9313f" providerId="LiveId" clId="{83EF5DDA-737F-452F-A9E5-B1A61E265AC1}" dt="2025-10-07T16:09:31.856" v="0" actId="1076"/>
        <pc:sldMkLst>
          <pc:docMk/>
          <pc:sldMk cId="4294016521" sldId="258"/>
        </pc:sldMkLst>
        <pc:grpChg chg="mod">
          <ac:chgData name="Aaron Tayal" userId="32f02f1096a9313f" providerId="LiveId" clId="{83EF5DDA-737F-452F-A9E5-B1A61E265AC1}" dt="2025-10-07T16:09:31.856" v="0" actId="1076"/>
          <ac:grpSpMkLst>
            <pc:docMk/>
            <pc:sldMk cId="4294016521" sldId="258"/>
            <ac:grpSpMk id="1205" creationId="{4C648A99-1B61-C2F5-46A2-8DBBD3DFAC7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A5A5-CE0D-C5DA-03E9-56582F88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6D94D-26E9-B9FA-425B-2CB26263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DDFF-F731-35B2-7AF0-73E5EF88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1C69-0A8F-F0B4-C10C-EA0FB1DB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4DCF-D2D7-829F-B5B0-98C0A06B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9C67-9B12-8682-A21F-CCC888EE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6B2A8-D53C-3990-9341-ED927396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89D2-B652-36BE-7D9D-0A2D6D9B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5AE9-82D9-856D-895C-30CB61F3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0E324-41E1-CA6F-52CD-F2B67B02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B0BF1-DD54-79BF-1F41-63495734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08451-1902-3395-EB2D-0F83FF8F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FAFC-0BA3-22D0-FDFB-A3DC9C2F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104C-5DA8-F036-EF5E-F708F203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A059-8A20-616D-4931-AEC83884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F53C-3BAA-5E7C-6451-5732364B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A2F79-68F5-CD0E-0AE7-F27695E3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D2041-C7D6-19BE-8297-46E619D4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8C9E-AA7E-A14B-028F-E75C328A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5EE5-A57B-564E-609B-8347E39C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9F9-5604-9E40-0322-E9C455D7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F4D41-0983-4039-5F54-2565D5C0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F115-3528-A84C-6AE8-1BB411DE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5B85-C67A-0DA5-FED2-EE904B58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928F-5C75-89E3-C5AA-38B95DE8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3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869A-0EED-0CAD-BF30-0CBE3CA5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1EBD-9EC9-DA72-E42E-1969E7443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3EC7-D476-DF4B-5F4B-29DEDFFCA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DA6C-D8DB-CF96-B060-B240E06F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92DA-77A3-9843-5235-564F58E1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AB81C-2A27-627D-8387-6475C27D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913F-03D6-F9F5-91F1-679ECFC7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DCC2-1ABC-A363-1933-9C65B46A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0A23E-18AF-D266-37B3-EF7EFED59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F348E-C2A1-77BF-CFFB-96607FDE9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5D2A6-2246-C3E7-1046-36B39647C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2EF2C-127A-34F5-B911-5C6D3508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7D9EF-42D0-DE43-AC93-2293E3DB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198C6-B047-A96C-3432-9BFA913F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9F55-1A67-48BB-8703-FE378E77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A72BF-4248-1E8D-844B-C46C26B7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FA9B0-B4BD-B19A-3D74-553D12A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955BF-64DD-B834-91C3-08A034BF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A7DFD-7741-8F5D-853B-BD0E2142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B65AC-6DE9-B44F-50A0-9E076655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84BF-03B6-CA11-87C0-07C44E2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C95-D729-DA48-DD14-FDB46460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3E30-9B2F-8D3E-AD6C-B2193D965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1CC9-435A-858E-4698-0EA8B73E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7C57-3496-5862-E498-F3F132EB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7C5D2-33F3-ABE3-C726-099B7F14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82A4A-BE5E-759D-A029-CC6D5A3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6C2E-6C66-8B79-C180-63AA3DDC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9A488-21FF-4AB4-D791-A04169C70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9E2E8-863F-9AC9-EAA4-9A5BF153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CF5CF-C0FA-243E-3343-D5625207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4F481-A0BC-FCBE-8A75-6B42143C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59326-556D-1A7A-CA1F-8869259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B4322-2989-30C9-7601-D35BFD27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BE7AE-7144-4769-A200-B70DCA3D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4145-D450-1EEA-7D0E-7D1E57C08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92128-AF55-48CD-B4E1-677604E3BA3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4F10-C22D-E3C5-BCA9-53A9769C0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52A2-50BC-6656-E120-9626EF281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8C30D8-5C6B-46AB-B868-DADB33EB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red painted shoes&#10;&#10;AI-generated content may be incorrect.">
            <a:extLst>
              <a:ext uri="{FF2B5EF4-FFF2-40B4-BE49-F238E27FC236}">
                <a16:creationId xmlns:a16="http://schemas.microsoft.com/office/drawing/2014/main" id="{A7C00A5C-8F98-1DB4-5697-1C97A4D2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89453"/>
            <a:ext cx="8894400" cy="667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5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4A782-48DB-9109-9F70-BEA7A79D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4C648A99-1B61-C2F5-46A2-8DBBD3DFAC7F}"/>
              </a:ext>
            </a:extLst>
          </p:cNvPr>
          <p:cNvGrpSpPr/>
          <p:nvPr/>
        </p:nvGrpSpPr>
        <p:grpSpPr>
          <a:xfrm>
            <a:off x="1750608" y="403961"/>
            <a:ext cx="7672251" cy="6050078"/>
            <a:chOff x="2760617" y="877661"/>
            <a:chExt cx="6992983" cy="5514430"/>
          </a:xfrm>
        </p:grpSpPr>
        <p:pic>
          <p:nvPicPr>
            <p:cNvPr id="3" name="Picture 2" descr="A yellow and red painted shoes&#10;&#10;AI-generated content may be incorrect.">
              <a:extLst>
                <a:ext uri="{FF2B5EF4-FFF2-40B4-BE49-F238E27FC236}">
                  <a16:creationId xmlns:a16="http://schemas.microsoft.com/office/drawing/2014/main" id="{9C650000-E70A-2036-4D65-DBDEEE780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4" t="11801" r="8974" b="5632"/>
            <a:stretch>
              <a:fillRect/>
            </a:stretch>
          </p:blipFill>
          <p:spPr>
            <a:xfrm>
              <a:off x="2760617" y="877661"/>
              <a:ext cx="6992983" cy="551443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EF03F9-BDDA-DA61-B752-DC066F0CBB17}"/>
                </a:ext>
              </a:extLst>
            </p:cNvPr>
            <p:cNvCxnSpPr>
              <a:cxnSpLocks/>
            </p:cNvCxnSpPr>
            <p:nvPr/>
          </p:nvCxnSpPr>
          <p:spPr>
            <a:xfrm>
              <a:off x="3722914" y="5295898"/>
              <a:ext cx="1436913" cy="606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07485C7-1B09-B96A-6B1D-E67A5DBC3A93}"/>
                </a:ext>
              </a:extLst>
            </p:cNvPr>
            <p:cNvCxnSpPr>
              <a:cxnSpLocks/>
            </p:cNvCxnSpPr>
            <p:nvPr/>
          </p:nvCxnSpPr>
          <p:spPr>
            <a:xfrm>
              <a:off x="3992336" y="4470625"/>
              <a:ext cx="1885950" cy="5235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0EB79B-B41B-1A1D-A096-8EF7C8DF0CB4}"/>
                </a:ext>
              </a:extLst>
            </p:cNvPr>
            <p:cNvCxnSpPr>
              <a:cxnSpLocks/>
            </p:cNvCxnSpPr>
            <p:nvPr/>
          </p:nvCxnSpPr>
          <p:spPr>
            <a:xfrm>
              <a:off x="4509406" y="3385456"/>
              <a:ext cx="1586594" cy="783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4B19700-221B-9DD7-10AF-4E1DE0810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08964" y="2947307"/>
              <a:ext cx="889907" cy="122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DBC6C1-505F-6D5F-DAAE-48DDBEE4984E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2351314"/>
              <a:ext cx="1077686" cy="1094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CF68FA6-F8DA-F238-96A4-23A6FC18AC5A}"/>
                </a:ext>
              </a:extLst>
            </p:cNvPr>
            <p:cNvCxnSpPr>
              <a:cxnSpLocks/>
            </p:cNvCxnSpPr>
            <p:nvPr/>
          </p:nvCxnSpPr>
          <p:spPr>
            <a:xfrm>
              <a:off x="7453993" y="1779814"/>
              <a:ext cx="1012371" cy="1159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FB284C-54EE-85D5-5F36-C34F71A1B6E6}"/>
                </a:ext>
              </a:extLst>
            </p:cNvPr>
            <p:cNvSpPr/>
            <p:nvPr/>
          </p:nvSpPr>
          <p:spPr>
            <a:xfrm>
              <a:off x="3657599" y="5230583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EFBED81-F38A-8888-085A-CFDF9EF69557}"/>
                </a:ext>
              </a:extLst>
            </p:cNvPr>
            <p:cNvSpPr/>
            <p:nvPr/>
          </p:nvSpPr>
          <p:spPr>
            <a:xfrm>
              <a:off x="6668859" y="3344634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0B5F7E-61E3-8ADE-128D-3627F96DEBFD}"/>
                </a:ext>
              </a:extLst>
            </p:cNvPr>
            <p:cNvSpPr/>
            <p:nvPr/>
          </p:nvSpPr>
          <p:spPr>
            <a:xfrm>
              <a:off x="4139293" y="5441495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0EE3154-7EED-C10F-C0EB-1D05FFEB35F9}"/>
                </a:ext>
              </a:extLst>
            </p:cNvPr>
            <p:cNvSpPr/>
            <p:nvPr/>
          </p:nvSpPr>
          <p:spPr>
            <a:xfrm>
              <a:off x="5110840" y="5849710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2CF350F-F34E-6532-9DCB-1721590EE763}"/>
                </a:ext>
              </a:extLst>
            </p:cNvPr>
            <p:cNvSpPr/>
            <p:nvPr/>
          </p:nvSpPr>
          <p:spPr>
            <a:xfrm>
              <a:off x="3927021" y="4393064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0FC250-A235-DB49-9D48-9B8B94EE8D6F}"/>
                </a:ext>
              </a:extLst>
            </p:cNvPr>
            <p:cNvSpPr/>
            <p:nvPr/>
          </p:nvSpPr>
          <p:spPr>
            <a:xfrm>
              <a:off x="8033656" y="2466974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DF64D52-7F12-DD87-422A-DA098A000313}"/>
                </a:ext>
              </a:extLst>
            </p:cNvPr>
            <p:cNvSpPr/>
            <p:nvPr/>
          </p:nvSpPr>
          <p:spPr>
            <a:xfrm>
              <a:off x="7598228" y="3046638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E315C1-E39D-7C5A-8A17-781245620BDC}"/>
                </a:ext>
              </a:extLst>
            </p:cNvPr>
            <p:cNvSpPr/>
            <p:nvPr/>
          </p:nvSpPr>
          <p:spPr>
            <a:xfrm>
              <a:off x="6915150" y="3646542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3903C7-3F91-427D-7B17-08EB63ACDAF2}"/>
                </a:ext>
              </a:extLst>
            </p:cNvPr>
            <p:cNvSpPr/>
            <p:nvPr/>
          </p:nvSpPr>
          <p:spPr>
            <a:xfrm>
              <a:off x="4388303" y="5546269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40C314A-83B0-D759-7A9E-12D7B9A489C9}"/>
                </a:ext>
              </a:extLst>
            </p:cNvPr>
            <p:cNvSpPr/>
            <p:nvPr/>
          </p:nvSpPr>
          <p:spPr>
            <a:xfrm>
              <a:off x="7294787" y="2745920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FC3D8E3-F5A8-098A-B56B-2B27EA834FAD}"/>
                </a:ext>
              </a:extLst>
            </p:cNvPr>
            <p:cNvSpPr/>
            <p:nvPr/>
          </p:nvSpPr>
          <p:spPr>
            <a:xfrm>
              <a:off x="7728857" y="2131049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665DBC4-6544-12E3-B1C4-148284EB19A2}"/>
                </a:ext>
              </a:extLst>
            </p:cNvPr>
            <p:cNvSpPr/>
            <p:nvPr/>
          </p:nvSpPr>
          <p:spPr>
            <a:xfrm>
              <a:off x="5029198" y="4714873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8BC911-BF99-72CA-ACD1-D9D77312075E}"/>
                </a:ext>
              </a:extLst>
            </p:cNvPr>
            <p:cNvSpPr/>
            <p:nvPr/>
          </p:nvSpPr>
          <p:spPr>
            <a:xfrm>
              <a:off x="5418362" y="3807104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5F7A9A0-AED7-8EE9-8A4D-9A5200ADD680}"/>
                </a:ext>
              </a:extLst>
            </p:cNvPr>
            <p:cNvSpPr/>
            <p:nvPr/>
          </p:nvSpPr>
          <p:spPr>
            <a:xfrm>
              <a:off x="4453617" y="3320141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E0B0C85-EA26-7A92-40BA-9678D7915BBB}"/>
                </a:ext>
              </a:extLst>
            </p:cNvPr>
            <p:cNvSpPr/>
            <p:nvPr/>
          </p:nvSpPr>
          <p:spPr>
            <a:xfrm>
              <a:off x="6030685" y="4103571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7941F76-4157-C699-430D-C0E90C5253B9}"/>
                </a:ext>
              </a:extLst>
            </p:cNvPr>
            <p:cNvSpPr/>
            <p:nvPr/>
          </p:nvSpPr>
          <p:spPr>
            <a:xfrm>
              <a:off x="5812972" y="4925273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93ED34C-E493-F5FD-74F7-0871119234E8}"/>
                </a:ext>
              </a:extLst>
            </p:cNvPr>
            <p:cNvSpPr/>
            <p:nvPr/>
          </p:nvSpPr>
          <p:spPr>
            <a:xfrm>
              <a:off x="6329361" y="2876549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81B156-9F58-56D3-E97E-820BA0B6632A}"/>
                </a:ext>
              </a:extLst>
            </p:cNvPr>
            <p:cNvSpPr/>
            <p:nvPr/>
          </p:nvSpPr>
          <p:spPr>
            <a:xfrm>
              <a:off x="7247845" y="4107651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A5DA893-F2BE-0019-7534-C1F5C948917D}"/>
                </a:ext>
              </a:extLst>
            </p:cNvPr>
            <p:cNvSpPr/>
            <p:nvPr/>
          </p:nvSpPr>
          <p:spPr>
            <a:xfrm>
              <a:off x="7920718" y="3380014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2AA455-2B23-4C89-2D36-FE6D26D284EC}"/>
                </a:ext>
              </a:extLst>
            </p:cNvPr>
            <p:cNvSpPr/>
            <p:nvPr/>
          </p:nvSpPr>
          <p:spPr>
            <a:xfrm>
              <a:off x="8402794" y="2862261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97D14FD-F689-B1C8-E85E-70ABE594DED9}"/>
                </a:ext>
              </a:extLst>
            </p:cNvPr>
            <p:cNvSpPr/>
            <p:nvPr/>
          </p:nvSpPr>
          <p:spPr>
            <a:xfrm>
              <a:off x="6849835" y="2285999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FE9450E-502F-7F5B-411D-847845D38208}"/>
                </a:ext>
              </a:extLst>
            </p:cNvPr>
            <p:cNvSpPr/>
            <p:nvPr/>
          </p:nvSpPr>
          <p:spPr>
            <a:xfrm>
              <a:off x="7388678" y="1684908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D4E214-B533-B8A3-39B8-475C0BF0555C}"/>
                </a:ext>
              </a:extLst>
            </p:cNvPr>
            <p:cNvSpPr/>
            <p:nvPr/>
          </p:nvSpPr>
          <p:spPr>
            <a:xfrm>
              <a:off x="4478109" y="4554480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4CEA17F-F55F-A701-EE2A-273718029845}"/>
                </a:ext>
              </a:extLst>
            </p:cNvPr>
            <p:cNvSpPr/>
            <p:nvPr/>
          </p:nvSpPr>
          <p:spPr>
            <a:xfrm>
              <a:off x="4992457" y="3605210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36BD1897-1733-7D1C-A77A-BD1AEEFDA35B}"/>
                </a:ext>
              </a:extLst>
            </p:cNvPr>
            <p:cNvSpPr/>
            <p:nvPr/>
          </p:nvSpPr>
          <p:spPr>
            <a:xfrm>
              <a:off x="7247846" y="4845502"/>
              <a:ext cx="2300988" cy="1370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F3B06CC3-3BF8-BCC1-AAA4-19FE7D8C6564}"/>
                </a:ext>
              </a:extLst>
            </p:cNvPr>
            <p:cNvSpPr/>
            <p:nvPr/>
          </p:nvSpPr>
          <p:spPr>
            <a:xfrm>
              <a:off x="7397386" y="5945969"/>
              <a:ext cx="130629" cy="130629"/>
            </a:xfrm>
            <a:prstGeom prst="ellipse">
              <a:avLst/>
            </a:prstGeom>
            <a:solidFill>
              <a:srgbClr val="8FD48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0E8C6E89-91E8-B4DA-0C82-913038CA22EC}"/>
                </a:ext>
              </a:extLst>
            </p:cNvPr>
            <p:cNvSpPr/>
            <p:nvPr/>
          </p:nvSpPr>
          <p:spPr>
            <a:xfrm>
              <a:off x="7397386" y="5619005"/>
              <a:ext cx="130629" cy="130629"/>
            </a:xfrm>
            <a:prstGeom prst="ellipse">
              <a:avLst/>
            </a:prstGeom>
            <a:solidFill>
              <a:srgbClr val="F4CE6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9E6C24C6-AFBF-7929-5BDA-AC2D3D5904B7}"/>
                </a:ext>
              </a:extLst>
            </p:cNvPr>
            <p:cNvSpPr/>
            <p:nvPr/>
          </p:nvSpPr>
          <p:spPr>
            <a:xfrm>
              <a:off x="7397386" y="5283647"/>
              <a:ext cx="130629" cy="130629"/>
            </a:xfrm>
            <a:prstGeom prst="ellipse">
              <a:avLst/>
            </a:prstGeom>
            <a:solidFill>
              <a:srgbClr val="A24F4F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12D1803D-64AA-785D-9144-B739D07801BA}"/>
                </a:ext>
              </a:extLst>
            </p:cNvPr>
            <p:cNvSpPr txBox="1"/>
            <p:nvPr/>
          </p:nvSpPr>
          <p:spPr>
            <a:xfrm>
              <a:off x="7247845" y="4831208"/>
              <a:ext cx="1198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Treatment</a:t>
              </a:r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1A118A7E-A28A-8476-34C9-78CD71EB6FDA}"/>
                </a:ext>
              </a:extLst>
            </p:cNvPr>
            <p:cNvSpPr txBox="1"/>
            <p:nvPr/>
          </p:nvSpPr>
          <p:spPr>
            <a:xfrm>
              <a:off x="7519307" y="5196035"/>
              <a:ext cx="1151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Windthrow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4E205CD1-ADD6-1B5A-CB71-EC6D3FE79BDF}"/>
                </a:ext>
              </a:extLst>
            </p:cNvPr>
            <p:cNvSpPr txBox="1"/>
            <p:nvPr/>
          </p:nvSpPr>
          <p:spPr>
            <a:xfrm>
              <a:off x="7519772" y="5531726"/>
              <a:ext cx="1525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Salvage-logged</a:t>
              </a: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070C5BEF-C865-9F9D-B818-4F452F4CFB0B}"/>
                </a:ext>
              </a:extLst>
            </p:cNvPr>
            <p:cNvSpPr txBox="1"/>
            <p:nvPr/>
          </p:nvSpPr>
          <p:spPr>
            <a:xfrm>
              <a:off x="7527368" y="5859675"/>
              <a:ext cx="1415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Forest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01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Tayal</dc:creator>
  <cp:lastModifiedBy>Aaron Tayal</cp:lastModifiedBy>
  <cp:revision>1</cp:revision>
  <dcterms:created xsi:type="dcterms:W3CDTF">2025-10-06T22:54:10Z</dcterms:created>
  <dcterms:modified xsi:type="dcterms:W3CDTF">2025-10-07T16:09:41Z</dcterms:modified>
</cp:coreProperties>
</file>