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1CB7-336C-80D5-8677-4A0F6E1F9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5DFB0-F061-88F4-7681-DBA4CD80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00D3-B178-ABB5-2F62-B5920EC2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814D-0DF9-247B-5DDA-56ABA26B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18A-4905-E6C2-AE0A-9822D478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EEB-87EA-A238-667E-5FF99D70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B0528-6651-1540-394A-017BA45B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F06C-4933-21F9-5E2B-640C201F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7151-18DC-6576-8CA8-9EA9800E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21A8-95CC-144A-44B3-FC1D771D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4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9E76D-F744-5D1A-7430-D5D07EB07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80A-23FD-DE72-EDC7-AA52E82DF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E014-C44D-D5A2-4676-85CEBC0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FAEA-21F9-1FF4-5302-2502CAC4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E4AF-B78D-1755-739A-7A0DDF28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1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1B02-BF5B-1619-B4ED-D18BBD66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3BA7-9CC1-C98D-FA22-A2BCF870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758D-AAF9-6B00-228B-6E7B647C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7DF1-F58C-0AC3-ED2B-983AA2B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9CD8-8E61-2F38-4064-5765356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3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2858-AD96-374F-B338-BCC65EE3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07F6F-07BB-F77D-58C1-72591BCA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3D1A-6A4F-B781-0B00-8919B4EA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485D-4EB6-986F-7698-A3EBB618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2FD6-5D17-E2B7-DEAF-BA26A88D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2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A0E6-13A9-6BF0-5923-286C2C74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42EB-B135-B39A-AC37-412DE6F35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A707-0C07-031C-242A-0F2F3150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3E8D-FA84-2180-2816-C4157D3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F176B-AC6F-29EE-0576-FAEBF16A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6903-DB72-55D8-31CB-FC9CDF0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2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6A8-06C9-04D9-A1B8-0FC56CA7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23B4D-5AC2-2E44-A132-6E48039C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55F96-0396-081A-09BF-891919F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3F78-E7AC-488F-2556-FA21D12E2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AD13B-EB78-7326-0237-349979E65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9D52B-B4A3-6670-87BB-55FB16C1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12970-28AC-5230-9E9E-220125E9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AD83D-99BB-7FB5-63A1-DD96F7E7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9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8973-9097-03E9-17CC-A423D0EF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17F09-544C-B59A-7FD5-2AA06624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10423-A16B-459F-B55A-97D02D27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48B5B-FB4E-5C73-0365-EC5CAF96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5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D139A-C276-4989-13A9-79402CEE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5852D-3C28-60F6-96C2-08508EB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6C15-5A1A-E3A7-DD23-2D3024B3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C1E5-7EC8-F50D-F657-1145211D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4919-564C-A8A0-5356-D14AAF6B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3AE5E-2452-B77E-B07B-AC0675AD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DA565-860D-650B-4AF6-5953D23B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BFE8-FE5D-6866-597A-7C330C2B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6500-7295-EA68-D3C1-5F7C9A5C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B6CA-D4E0-F0AD-50D7-AC4284A6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F2E64-D710-3613-1036-790B6F9A9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104A-D5D5-8497-2523-8CF92FB1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FFF18-F36C-83CC-C036-59FAD4BC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9CDE-975B-D7C0-72AC-BBB11F8A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ABFD2-F653-B867-6A5C-17A892AC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6BB53-70AB-2484-12A3-1A0EF19B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9401-CC3E-D98B-B806-C4C36688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E93A-E27F-08D4-6348-D8615932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271B-0FF9-4A14-8F14-764E85DA5D9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58CC-796B-E7DD-A61F-D2FC14ACB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31D9-79B8-77E3-7269-37F4DD5DE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45BF-B022-4C4B-9BB9-698A883FD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2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C7E578-AF48-561B-AE49-BBE60E0E2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31" r="631" b="2359"/>
          <a:stretch/>
        </p:blipFill>
        <p:spPr>
          <a:xfrm>
            <a:off x="1178042" y="1004610"/>
            <a:ext cx="8129709" cy="493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67EC5-23B8-D36E-264C-31EC36000DD5}"/>
              </a:ext>
            </a:extLst>
          </p:cNvPr>
          <p:cNvSpPr txBox="1"/>
          <p:nvPr/>
        </p:nvSpPr>
        <p:spPr>
          <a:xfrm>
            <a:off x="394803" y="200869"/>
            <a:ext cx="565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model_cylinder_CX_0_CY_0_Rad_50_Amp_1_freq_15.cae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55C648-3C8F-C80A-11B0-72BF1ABB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95" y="4053425"/>
            <a:ext cx="4323134" cy="265152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1F50B-383A-8101-E0C4-CA563750B1DF}"/>
              </a:ext>
            </a:extLst>
          </p:cNvPr>
          <p:cNvCxnSpPr>
            <a:cxnSpLocks/>
          </p:cNvCxnSpPr>
          <p:nvPr/>
        </p:nvCxnSpPr>
        <p:spPr>
          <a:xfrm>
            <a:off x="8544792" y="5237711"/>
            <a:ext cx="95730" cy="42098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2226AB-54ED-ECB2-4BBC-26B3EE2821D4}"/>
              </a:ext>
            </a:extLst>
          </p:cNvPr>
          <p:cNvCxnSpPr>
            <a:cxnSpLocks/>
          </p:cNvCxnSpPr>
          <p:nvPr/>
        </p:nvCxnSpPr>
        <p:spPr>
          <a:xfrm flipH="1">
            <a:off x="8592657" y="5562727"/>
            <a:ext cx="2004127" cy="1460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CFB2B5-3AF8-F57F-FC20-69AEFD4C3F41}"/>
              </a:ext>
            </a:extLst>
          </p:cNvPr>
          <p:cNvSpPr txBox="1"/>
          <p:nvPr/>
        </p:nvSpPr>
        <p:spPr>
          <a:xfrm>
            <a:off x="8648962" y="5193395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2mm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5F54B-20C3-A1CB-F45F-DBE6F708E773}"/>
              </a:ext>
            </a:extLst>
          </p:cNvPr>
          <p:cNvSpPr txBox="1"/>
          <p:nvPr/>
        </p:nvSpPr>
        <p:spPr>
          <a:xfrm>
            <a:off x="9653057" y="5690431"/>
            <a:ext cx="94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20mm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1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8985E-FAE9-A897-CB35-C83D9350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14" y="982903"/>
            <a:ext cx="8777077" cy="5339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74093-3383-6C95-5385-A1DF78B84216}"/>
              </a:ext>
            </a:extLst>
          </p:cNvPr>
          <p:cNvSpPr txBox="1"/>
          <p:nvPr/>
        </p:nvSpPr>
        <p:spPr>
          <a:xfrm>
            <a:off x="394803" y="200869"/>
            <a:ext cx="565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model_cylinder_CX_0_CY_0_Rad_50_Amp_1_freq_</a:t>
            </a:r>
            <a:r>
              <a:rPr lang="pl-PL" dirty="0"/>
              <a:t>4</a:t>
            </a:r>
            <a:r>
              <a:rPr lang="en-GB" dirty="0"/>
              <a:t>5.cae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2545F-5749-7506-CCF9-A78DEABE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13" y="3956701"/>
            <a:ext cx="4305410" cy="26406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784B9A-6538-E28A-B875-4C0486CBADBF}"/>
              </a:ext>
            </a:extLst>
          </p:cNvPr>
          <p:cNvCxnSpPr>
            <a:cxnSpLocks/>
          </p:cNvCxnSpPr>
          <p:nvPr/>
        </p:nvCxnSpPr>
        <p:spPr>
          <a:xfrm>
            <a:off x="8709891" y="4913832"/>
            <a:ext cx="0" cy="8568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BE23A-BCA2-28B2-3405-09FEF51BF15B}"/>
              </a:ext>
            </a:extLst>
          </p:cNvPr>
          <p:cNvCxnSpPr>
            <a:cxnSpLocks/>
          </p:cNvCxnSpPr>
          <p:nvPr/>
        </p:nvCxnSpPr>
        <p:spPr>
          <a:xfrm flipH="1">
            <a:off x="8709891" y="5469308"/>
            <a:ext cx="2544920" cy="3787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9F4FB3-F336-8C35-1491-F6EEEE281A07}"/>
              </a:ext>
            </a:extLst>
          </p:cNvPr>
          <p:cNvSpPr txBox="1"/>
          <p:nvPr/>
        </p:nvSpPr>
        <p:spPr>
          <a:xfrm>
            <a:off x="8752899" y="5157575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2mm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DB8FF-3AF7-FE86-5C4F-535E1FF09B2D}"/>
              </a:ext>
            </a:extLst>
          </p:cNvPr>
          <p:cNvSpPr txBox="1"/>
          <p:nvPr/>
        </p:nvSpPr>
        <p:spPr>
          <a:xfrm>
            <a:off x="9653057" y="5690431"/>
            <a:ext cx="94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7.5mm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2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74093-3383-6C95-5385-A1DF78B84216}"/>
              </a:ext>
            </a:extLst>
          </p:cNvPr>
          <p:cNvSpPr txBox="1"/>
          <p:nvPr/>
        </p:nvSpPr>
        <p:spPr>
          <a:xfrm>
            <a:off x="394803" y="200869"/>
            <a:ext cx="565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model_cylinder_CX_0_CY_0_Rad_50_Amp_1_freq_</a:t>
            </a:r>
            <a:r>
              <a:rPr lang="pl-PL" dirty="0"/>
              <a:t>90</a:t>
            </a:r>
            <a:r>
              <a:rPr lang="en-GB" dirty="0"/>
              <a:t>.cae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6300A-D3A9-5673-2673-14F68222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25" y="951346"/>
            <a:ext cx="8464557" cy="514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DBAFC-E698-032B-E331-5BCD1AFC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06" y="4053314"/>
            <a:ext cx="4359921" cy="2652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A25628-B252-B7A6-BD9D-71FFBCE7E179}"/>
              </a:ext>
            </a:extLst>
          </p:cNvPr>
          <p:cNvCxnSpPr/>
          <p:nvPr/>
        </p:nvCxnSpPr>
        <p:spPr>
          <a:xfrm>
            <a:off x="8709891" y="4496032"/>
            <a:ext cx="0" cy="1274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4AF4C-E00E-5ED8-C779-DE73FF46FA2E}"/>
              </a:ext>
            </a:extLst>
          </p:cNvPr>
          <p:cNvCxnSpPr>
            <a:cxnSpLocks/>
          </p:cNvCxnSpPr>
          <p:nvPr/>
        </p:nvCxnSpPr>
        <p:spPr>
          <a:xfrm flipH="1">
            <a:off x="8709891" y="5848080"/>
            <a:ext cx="22714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CC4702-3004-050A-7CE8-AF16777D21ED}"/>
              </a:ext>
            </a:extLst>
          </p:cNvPr>
          <p:cNvSpPr txBox="1"/>
          <p:nvPr/>
        </p:nvSpPr>
        <p:spPr>
          <a:xfrm>
            <a:off x="8680906" y="4952494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2mm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F6597-5A7F-8592-9E9B-C76DE754261C}"/>
              </a:ext>
            </a:extLst>
          </p:cNvPr>
          <p:cNvSpPr txBox="1"/>
          <p:nvPr/>
        </p:nvSpPr>
        <p:spPr>
          <a:xfrm>
            <a:off x="9441905" y="5848080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0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15A1E-8F84-0A3C-52CC-5A146D8B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73" y="651715"/>
            <a:ext cx="8417330" cy="4996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EF213-891C-B698-64CC-A3C2DFD8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909" y="3144851"/>
            <a:ext cx="2584151" cy="3234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74093-3383-6C95-5385-A1DF78B84216}"/>
              </a:ext>
            </a:extLst>
          </p:cNvPr>
          <p:cNvSpPr txBox="1"/>
          <p:nvPr/>
        </p:nvSpPr>
        <p:spPr>
          <a:xfrm>
            <a:off x="394803" y="200869"/>
            <a:ext cx="591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model_cylinder_A_2.0_freq_0.05_radius_50_lenght_200.cae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A25628-B252-B7A6-BD9D-71FFBCE7E179}"/>
              </a:ext>
            </a:extLst>
          </p:cNvPr>
          <p:cNvCxnSpPr>
            <a:cxnSpLocks/>
          </p:cNvCxnSpPr>
          <p:nvPr/>
        </p:nvCxnSpPr>
        <p:spPr>
          <a:xfrm>
            <a:off x="10981346" y="3926920"/>
            <a:ext cx="0" cy="20511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4AF4C-E00E-5ED8-C779-DE73FF46FA2E}"/>
              </a:ext>
            </a:extLst>
          </p:cNvPr>
          <p:cNvCxnSpPr>
            <a:cxnSpLocks/>
          </p:cNvCxnSpPr>
          <p:nvPr/>
        </p:nvCxnSpPr>
        <p:spPr>
          <a:xfrm flipH="1">
            <a:off x="10981346" y="3926920"/>
            <a:ext cx="5383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CC4702-3004-050A-7CE8-AF16777D21ED}"/>
              </a:ext>
            </a:extLst>
          </p:cNvPr>
          <p:cNvSpPr txBox="1"/>
          <p:nvPr/>
        </p:nvSpPr>
        <p:spPr>
          <a:xfrm>
            <a:off x="10981346" y="3557587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2mm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F6597-5A7F-8592-9E9B-C76DE754261C}"/>
              </a:ext>
            </a:extLst>
          </p:cNvPr>
          <p:cNvSpPr txBox="1"/>
          <p:nvPr/>
        </p:nvSpPr>
        <p:spPr>
          <a:xfrm>
            <a:off x="10164083" y="4755634"/>
            <a:ext cx="8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20mm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3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E808-7DB8-5C5F-9A12-B802DD99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36" y="1009920"/>
            <a:ext cx="9718127" cy="5558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049BB0-F984-CD36-75F6-6A3EDAEB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079" y="2649197"/>
            <a:ext cx="2084127" cy="3726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74093-3383-6C95-5385-A1DF78B84216}"/>
              </a:ext>
            </a:extLst>
          </p:cNvPr>
          <p:cNvSpPr txBox="1"/>
          <p:nvPr/>
        </p:nvSpPr>
        <p:spPr>
          <a:xfrm>
            <a:off x="394803" y="200869"/>
            <a:ext cx="580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model_cylinder_A_2.0_freq_0.1_radius_50_lenght_200.cae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784B9A-6538-E28A-B875-4C0486CBADBF}"/>
              </a:ext>
            </a:extLst>
          </p:cNvPr>
          <p:cNvCxnSpPr>
            <a:cxnSpLocks/>
          </p:cNvCxnSpPr>
          <p:nvPr/>
        </p:nvCxnSpPr>
        <p:spPr>
          <a:xfrm>
            <a:off x="9769569" y="3655651"/>
            <a:ext cx="0" cy="19418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BE23A-BCA2-28B2-3405-09FEF51BF15B}"/>
              </a:ext>
            </a:extLst>
          </p:cNvPr>
          <p:cNvCxnSpPr>
            <a:cxnSpLocks/>
          </p:cNvCxnSpPr>
          <p:nvPr/>
        </p:nvCxnSpPr>
        <p:spPr>
          <a:xfrm flipH="1">
            <a:off x="9853301" y="3601656"/>
            <a:ext cx="9167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9F4FB3-F336-8C35-1491-F6EEEE281A07}"/>
              </a:ext>
            </a:extLst>
          </p:cNvPr>
          <p:cNvSpPr txBox="1"/>
          <p:nvPr/>
        </p:nvSpPr>
        <p:spPr>
          <a:xfrm>
            <a:off x="9967875" y="3256344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2mm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DB8FF-3AF7-FE86-5C4F-535E1FF09B2D}"/>
              </a:ext>
            </a:extLst>
          </p:cNvPr>
          <p:cNvSpPr txBox="1"/>
          <p:nvPr/>
        </p:nvSpPr>
        <p:spPr>
          <a:xfrm>
            <a:off x="8803683" y="4512469"/>
            <a:ext cx="94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7.5mm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76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0A0374D-256A-7E06-7C5F-B4195FAB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9" y="965678"/>
            <a:ext cx="9630637" cy="5508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F34B9-E04E-9B30-5BEC-34245058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991" y="2452919"/>
            <a:ext cx="2895600" cy="40862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A25628-B252-B7A6-BD9D-71FFBCE7E179}"/>
              </a:ext>
            </a:extLst>
          </p:cNvPr>
          <p:cNvCxnSpPr>
            <a:cxnSpLocks/>
          </p:cNvCxnSpPr>
          <p:nvPr/>
        </p:nvCxnSpPr>
        <p:spPr>
          <a:xfrm>
            <a:off x="8692801" y="3429000"/>
            <a:ext cx="0" cy="23565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4AF4C-E00E-5ED8-C779-DE73FF46FA2E}"/>
              </a:ext>
            </a:extLst>
          </p:cNvPr>
          <p:cNvCxnSpPr>
            <a:cxnSpLocks/>
          </p:cNvCxnSpPr>
          <p:nvPr/>
        </p:nvCxnSpPr>
        <p:spPr>
          <a:xfrm flipH="1">
            <a:off x="8692801" y="3429000"/>
            <a:ext cx="162680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CC4702-3004-050A-7CE8-AF16777D21ED}"/>
              </a:ext>
            </a:extLst>
          </p:cNvPr>
          <p:cNvSpPr txBox="1"/>
          <p:nvPr/>
        </p:nvSpPr>
        <p:spPr>
          <a:xfrm>
            <a:off x="9162385" y="3429000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2mm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F6597-5A7F-8592-9E9B-C76DE754261C}"/>
              </a:ext>
            </a:extLst>
          </p:cNvPr>
          <p:cNvSpPr txBox="1"/>
          <p:nvPr/>
        </p:nvSpPr>
        <p:spPr>
          <a:xfrm>
            <a:off x="8005162" y="4461848"/>
            <a:ext cx="6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5mm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35D70-9A52-ACE7-8222-B77BED1DA2D0}"/>
              </a:ext>
            </a:extLst>
          </p:cNvPr>
          <p:cNvSpPr txBox="1"/>
          <p:nvPr/>
        </p:nvSpPr>
        <p:spPr>
          <a:xfrm>
            <a:off x="399516" y="38362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model_cylinder_A_2.0_freq_0.2_radius_50_lenght_200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58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Perzyński</dc:creator>
  <cp:lastModifiedBy>Konrad Perzyński</cp:lastModifiedBy>
  <cp:revision>8</cp:revision>
  <dcterms:created xsi:type="dcterms:W3CDTF">2022-08-31T14:05:53Z</dcterms:created>
  <dcterms:modified xsi:type="dcterms:W3CDTF">2022-08-31T15:46:47Z</dcterms:modified>
</cp:coreProperties>
</file>