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5" r:id="rId4"/>
  </p:sldMasterIdLst>
  <p:notesMasterIdLst>
    <p:notesMasterId r:id="rId24"/>
  </p:notesMasterIdLst>
  <p:handoutMasterIdLst>
    <p:handoutMasterId r:id="rId25"/>
  </p:handoutMasterIdLst>
  <p:sldIdLst>
    <p:sldId id="256" r:id="rId5"/>
    <p:sldId id="274" r:id="rId6"/>
    <p:sldId id="257" r:id="rId7"/>
    <p:sldId id="259" r:id="rId8"/>
    <p:sldId id="258"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24377650" cy="13716000"/>
  <p:notesSz cx="6858000" cy="9144000"/>
  <p:defaultTextStyle>
    <a:defPPr>
      <a:defRPr lang="en-US"/>
    </a:defPPr>
    <a:lvl1pPr algn="l" defTabSz="1827213" rtl="0" eaLnBrk="0" fontAlgn="base" hangingPunct="0">
      <a:spcBef>
        <a:spcPct val="0"/>
      </a:spcBef>
      <a:spcAft>
        <a:spcPct val="0"/>
      </a:spcAft>
      <a:defRPr sz="3600" kern="1200">
        <a:solidFill>
          <a:schemeClr val="tx1"/>
        </a:solidFill>
        <a:latin typeface="Lato Light"/>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Lato Light"/>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Lato Light"/>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Lato Light"/>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Lato Light"/>
        <a:ea typeface="+mn-ea"/>
        <a:cs typeface="+mn-cs"/>
      </a:defRPr>
    </a:lvl5pPr>
    <a:lvl6pPr marL="2286000" algn="l" defTabSz="914400" rtl="0" eaLnBrk="1" latinLnBrk="0" hangingPunct="1">
      <a:defRPr sz="3600" kern="1200">
        <a:solidFill>
          <a:schemeClr val="tx1"/>
        </a:solidFill>
        <a:latin typeface="Lato Light"/>
        <a:ea typeface="+mn-ea"/>
        <a:cs typeface="+mn-cs"/>
      </a:defRPr>
    </a:lvl6pPr>
    <a:lvl7pPr marL="2743200" algn="l" defTabSz="914400" rtl="0" eaLnBrk="1" latinLnBrk="0" hangingPunct="1">
      <a:defRPr sz="3600" kern="1200">
        <a:solidFill>
          <a:schemeClr val="tx1"/>
        </a:solidFill>
        <a:latin typeface="Lato Light"/>
        <a:ea typeface="+mn-ea"/>
        <a:cs typeface="+mn-cs"/>
      </a:defRPr>
    </a:lvl7pPr>
    <a:lvl8pPr marL="3200400" algn="l" defTabSz="914400" rtl="0" eaLnBrk="1" latinLnBrk="0" hangingPunct="1">
      <a:defRPr sz="3600" kern="1200">
        <a:solidFill>
          <a:schemeClr val="tx1"/>
        </a:solidFill>
        <a:latin typeface="Lato Light"/>
        <a:ea typeface="+mn-ea"/>
        <a:cs typeface="+mn-cs"/>
      </a:defRPr>
    </a:lvl8pPr>
    <a:lvl9pPr marL="3657600" algn="l" defTabSz="914400" rtl="0" eaLnBrk="1" latinLnBrk="0" hangingPunct="1">
      <a:defRPr sz="3600" kern="1200">
        <a:solidFill>
          <a:schemeClr val="tx1"/>
        </a:solidFill>
        <a:latin typeface="Lato Light"/>
        <a:ea typeface="+mn-ea"/>
        <a:cs typeface="+mn-cs"/>
      </a:defRPr>
    </a:lvl9pPr>
  </p:defaultTextStyle>
  <p:extLst>
    <p:ext uri="{EFAFB233-063F-42B5-8137-9DF3F51BA10A}">
      <p15:sldGuideLst xmlns:p15="http://schemas.microsoft.com/office/powerpoint/2012/main">
        <p15:guide id="1" orient="horz" pos="4344">
          <p15:clr>
            <a:srgbClr val="A4A3A4"/>
          </p15:clr>
        </p15:guide>
        <p15:guide id="2" pos="76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E2E"/>
    <a:srgbClr val="422963"/>
    <a:srgbClr val="DE4276"/>
    <a:srgbClr val="D2D4D5"/>
    <a:srgbClr val="6C6D70"/>
    <a:srgbClr val="0E76BD"/>
    <a:srgbClr val="2B87C4"/>
    <a:srgbClr val="D2D3D4"/>
    <a:srgbClr val="F68D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4CE4B-F667-4BF2-A03C-A1D97EDE3AC3}" v="207" dt="2019-05-21T09:53:10.311"/>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81" autoAdjust="0"/>
    <p:restoredTop sz="95896" autoAdjust="0"/>
  </p:normalViewPr>
  <p:slideViewPr>
    <p:cSldViewPr snapToGrid="0" snapToObjects="1">
      <p:cViewPr varScale="1">
        <p:scale>
          <a:sx n="35" d="100"/>
          <a:sy n="35" d="100"/>
        </p:scale>
        <p:origin x="150" y="60"/>
      </p:cViewPr>
      <p:guideLst>
        <p:guide orient="horz" pos="4344"/>
        <p:guide pos="767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p:cViewPr varScale="1">
        <p:scale>
          <a:sx n="96" d="100"/>
          <a:sy n="96" d="100"/>
        </p:scale>
        <p:origin x="336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y Vykhodtsev" userId="003f44de-1d27-4805-b169-18b3e208d8e8" providerId="ADAL" clId="{4BA3F510-360E-48C0-BCE0-CFC8378FD128}"/>
    <pc:docChg chg="undo custSel addSld delSld modSld sldOrd modMainMaster modSection">
      <pc:chgData name="Andrey Vykhodtsev" userId="003f44de-1d27-4805-b169-18b3e208d8e8" providerId="ADAL" clId="{4BA3F510-360E-48C0-BCE0-CFC8378FD128}" dt="2019-05-17T14:56:12.798" v="1375" actId="20577"/>
      <pc:docMkLst>
        <pc:docMk/>
      </pc:docMkLst>
      <pc:sldChg chg="modSp add">
        <pc:chgData name="Andrey Vykhodtsev" userId="003f44de-1d27-4805-b169-18b3e208d8e8" providerId="ADAL" clId="{4BA3F510-360E-48C0-BCE0-CFC8378FD128}" dt="2019-05-17T12:42:50.432" v="6" actId="27636"/>
        <pc:sldMkLst>
          <pc:docMk/>
          <pc:sldMk cId="1966784765" sldId="256"/>
        </pc:sldMkLst>
        <pc:spChg chg="mod">
          <ac:chgData name="Andrey Vykhodtsev" userId="003f44de-1d27-4805-b169-18b3e208d8e8" providerId="ADAL" clId="{4BA3F510-360E-48C0-BCE0-CFC8378FD128}" dt="2019-05-17T12:42:50.432" v="6" actId="27636"/>
          <ac:spMkLst>
            <pc:docMk/>
            <pc:sldMk cId="1966784765" sldId="256"/>
            <ac:spMk id="3" creationId="{6C8BC0B5-2B2F-4036-BF3B-3ABBE84BBF54}"/>
          </ac:spMkLst>
        </pc:spChg>
      </pc:sldChg>
      <pc:sldChg chg="modSp add">
        <pc:chgData name="Andrey Vykhodtsev" userId="003f44de-1d27-4805-b169-18b3e208d8e8" providerId="ADAL" clId="{4BA3F510-360E-48C0-BCE0-CFC8378FD128}" dt="2019-05-17T12:44:03.080" v="16" actId="1076"/>
        <pc:sldMkLst>
          <pc:docMk/>
          <pc:sldMk cId="3530108431" sldId="257"/>
        </pc:sldMkLst>
        <pc:graphicFrameChg chg="mod modGraphic">
          <ac:chgData name="Andrey Vykhodtsev" userId="003f44de-1d27-4805-b169-18b3e208d8e8" providerId="ADAL" clId="{4BA3F510-360E-48C0-BCE0-CFC8378FD128}" dt="2019-05-17T12:44:03.080" v="16" actId="1076"/>
          <ac:graphicFrameMkLst>
            <pc:docMk/>
            <pc:sldMk cId="3530108431" sldId="257"/>
            <ac:graphicFrameMk id="4" creationId="{D4DCD790-8D70-4155-94FF-5FAE88FE7EC9}"/>
          </ac:graphicFrameMkLst>
        </pc:graphicFrameChg>
      </pc:sldChg>
      <pc:sldChg chg="addSp delSp modSp add">
        <pc:chgData name="Andrey Vykhodtsev" userId="003f44de-1d27-4805-b169-18b3e208d8e8" providerId="ADAL" clId="{4BA3F510-360E-48C0-BCE0-CFC8378FD128}" dt="2019-05-17T13:46:12.955" v="256" actId="20577"/>
        <pc:sldMkLst>
          <pc:docMk/>
          <pc:sldMk cId="2123758172" sldId="258"/>
        </pc:sldMkLst>
        <pc:spChg chg="mod">
          <ac:chgData name="Andrey Vykhodtsev" userId="003f44de-1d27-4805-b169-18b3e208d8e8" providerId="ADAL" clId="{4BA3F510-360E-48C0-BCE0-CFC8378FD128}" dt="2019-05-17T13:46:12.955" v="256" actId="20577"/>
          <ac:spMkLst>
            <pc:docMk/>
            <pc:sldMk cId="2123758172" sldId="258"/>
            <ac:spMk id="2" creationId="{58CBC60F-15EB-453F-85B7-8CE62551C4C5}"/>
          </ac:spMkLst>
        </pc:spChg>
        <pc:spChg chg="del">
          <ac:chgData name="Andrey Vykhodtsev" userId="003f44de-1d27-4805-b169-18b3e208d8e8" providerId="ADAL" clId="{4BA3F510-360E-48C0-BCE0-CFC8378FD128}" dt="2019-05-17T12:56:56.937" v="157" actId="478"/>
          <ac:spMkLst>
            <pc:docMk/>
            <pc:sldMk cId="2123758172" sldId="258"/>
            <ac:spMk id="3" creationId="{CF2B80CE-F921-44CD-B288-EA6D2A69485C}"/>
          </ac:spMkLst>
        </pc:spChg>
        <pc:spChg chg="add del mod">
          <ac:chgData name="Andrey Vykhodtsev" userId="003f44de-1d27-4805-b169-18b3e208d8e8" providerId="ADAL" clId="{4BA3F510-360E-48C0-BCE0-CFC8378FD128}" dt="2019-05-17T12:57:01.539" v="158"/>
          <ac:spMkLst>
            <pc:docMk/>
            <pc:sldMk cId="2123758172" sldId="258"/>
            <ac:spMk id="4" creationId="{4FCDE64F-66E7-481F-A946-8AA380AD8148}"/>
          </ac:spMkLst>
        </pc:spChg>
        <pc:spChg chg="add del">
          <ac:chgData name="Andrey Vykhodtsev" userId="003f44de-1d27-4805-b169-18b3e208d8e8" providerId="ADAL" clId="{4BA3F510-360E-48C0-BCE0-CFC8378FD128}" dt="2019-05-17T12:57:28.873" v="165" actId="478"/>
          <ac:spMkLst>
            <pc:docMk/>
            <pc:sldMk cId="2123758172" sldId="258"/>
            <ac:spMk id="5" creationId="{6DCFFFF4-BEEC-4367-AABF-CA8FA4656FA3}"/>
          </ac:spMkLst>
        </pc:spChg>
        <pc:spChg chg="add mod">
          <ac:chgData name="Andrey Vykhodtsev" userId="003f44de-1d27-4805-b169-18b3e208d8e8" providerId="ADAL" clId="{4BA3F510-360E-48C0-BCE0-CFC8378FD128}" dt="2019-05-17T12:57:22.245" v="164" actId="571"/>
          <ac:spMkLst>
            <pc:docMk/>
            <pc:sldMk cId="2123758172" sldId="258"/>
            <ac:spMk id="8" creationId="{AACB343A-8539-4998-B373-38F715FFBE3E}"/>
          </ac:spMkLst>
        </pc:spChg>
        <pc:picChg chg="add del">
          <ac:chgData name="Andrey Vykhodtsev" userId="003f44de-1d27-4805-b169-18b3e208d8e8" providerId="ADAL" clId="{4BA3F510-360E-48C0-BCE0-CFC8378FD128}" dt="2019-05-17T12:56:56.937" v="157" actId="478"/>
          <ac:picMkLst>
            <pc:docMk/>
            <pc:sldMk cId="2123758172" sldId="258"/>
            <ac:picMk id="1026" creationId="{986596C9-07E5-41D6-86C7-C220F68FE7EB}"/>
          </ac:picMkLst>
        </pc:picChg>
        <pc:picChg chg="add mod">
          <ac:chgData name="Andrey Vykhodtsev" userId="003f44de-1d27-4805-b169-18b3e208d8e8" providerId="ADAL" clId="{4BA3F510-360E-48C0-BCE0-CFC8378FD128}" dt="2019-05-17T12:57:12.976" v="162" actId="1076"/>
          <ac:picMkLst>
            <pc:docMk/>
            <pc:sldMk cId="2123758172" sldId="258"/>
            <ac:picMk id="1028" creationId="{472B52E3-6D1E-4C5B-BF2C-6D6FBF3E665F}"/>
          </ac:picMkLst>
        </pc:picChg>
        <pc:picChg chg="add del mod">
          <ac:chgData name="Andrey Vykhodtsev" userId="003f44de-1d27-4805-b169-18b3e208d8e8" providerId="ADAL" clId="{4BA3F510-360E-48C0-BCE0-CFC8378FD128}" dt="2019-05-17T13:46:07.819" v="251" actId="478"/>
          <ac:picMkLst>
            <pc:docMk/>
            <pc:sldMk cId="2123758172" sldId="258"/>
            <ac:picMk id="1030" creationId="{B9B964FA-D9B7-4A99-94E8-1ECADB654DC9}"/>
          </ac:picMkLst>
        </pc:picChg>
      </pc:sldChg>
      <pc:sldChg chg="addSp delSp modSp add">
        <pc:chgData name="Andrey Vykhodtsev" userId="003f44de-1d27-4805-b169-18b3e208d8e8" providerId="ADAL" clId="{4BA3F510-360E-48C0-BCE0-CFC8378FD128}" dt="2019-05-17T13:52:53.270" v="817" actId="14100"/>
        <pc:sldMkLst>
          <pc:docMk/>
          <pc:sldMk cId="3680732914" sldId="259"/>
        </pc:sldMkLst>
        <pc:spChg chg="del">
          <ac:chgData name="Andrey Vykhodtsev" userId="003f44de-1d27-4805-b169-18b3e208d8e8" providerId="ADAL" clId="{4BA3F510-360E-48C0-BCE0-CFC8378FD128}" dt="2019-05-17T13:41:51.571" v="167"/>
          <ac:spMkLst>
            <pc:docMk/>
            <pc:sldMk cId="3680732914" sldId="259"/>
            <ac:spMk id="3" creationId="{8EC2E9F5-827D-44AF-82F5-7AF815EB8B3A}"/>
          </ac:spMkLst>
        </pc:spChg>
        <pc:spChg chg="add mod">
          <ac:chgData name="Andrey Vykhodtsev" userId="003f44de-1d27-4805-b169-18b3e208d8e8" providerId="ADAL" clId="{4BA3F510-360E-48C0-BCE0-CFC8378FD128}" dt="2019-05-17T13:52:53.270" v="817" actId="14100"/>
          <ac:spMkLst>
            <pc:docMk/>
            <pc:sldMk cId="3680732914" sldId="259"/>
            <ac:spMk id="4" creationId="{E532A286-6685-4777-B0E1-1441D24BF98E}"/>
          </ac:spMkLst>
        </pc:spChg>
        <pc:picChg chg="add mod">
          <ac:chgData name="Andrey Vykhodtsev" userId="003f44de-1d27-4805-b169-18b3e208d8e8" providerId="ADAL" clId="{4BA3F510-360E-48C0-BCE0-CFC8378FD128}" dt="2019-05-17T13:42:54.819" v="172" actId="1076"/>
          <ac:picMkLst>
            <pc:docMk/>
            <pc:sldMk cId="3680732914" sldId="259"/>
            <ac:picMk id="2050" creationId="{25BF09F7-34FE-4E7C-8752-8006F02B997D}"/>
          </ac:picMkLst>
        </pc:picChg>
        <pc:picChg chg="add mod">
          <ac:chgData name="Andrey Vykhodtsev" userId="003f44de-1d27-4805-b169-18b3e208d8e8" providerId="ADAL" clId="{4BA3F510-360E-48C0-BCE0-CFC8378FD128}" dt="2019-05-17T13:44:11.139" v="176" actId="1076"/>
          <ac:picMkLst>
            <pc:docMk/>
            <pc:sldMk cId="3680732914" sldId="259"/>
            <ac:picMk id="2052" creationId="{E5C183DC-5349-4F22-87D5-D686935D4A48}"/>
          </ac:picMkLst>
        </pc:picChg>
        <pc:picChg chg="add mod">
          <ac:chgData name="Andrey Vykhodtsev" userId="003f44de-1d27-4805-b169-18b3e208d8e8" providerId="ADAL" clId="{4BA3F510-360E-48C0-BCE0-CFC8378FD128}" dt="2019-05-17T13:44:24.853" v="183" actId="1076"/>
          <ac:picMkLst>
            <pc:docMk/>
            <pc:sldMk cId="3680732914" sldId="259"/>
            <ac:picMk id="2054" creationId="{2DE14A8D-4A2B-44B6-ADA3-BE129898F3A3}"/>
          </ac:picMkLst>
        </pc:picChg>
      </pc:sldChg>
      <pc:sldChg chg="add">
        <pc:chgData name="Andrey Vykhodtsev" userId="003f44de-1d27-4805-b169-18b3e208d8e8" providerId="ADAL" clId="{4BA3F510-360E-48C0-BCE0-CFC8378FD128}" dt="2019-05-17T12:44:43.992" v="22"/>
        <pc:sldMkLst>
          <pc:docMk/>
          <pc:sldMk cId="2965250015" sldId="260"/>
        </pc:sldMkLst>
      </pc:sldChg>
      <pc:sldChg chg="addSp delSp modSp add">
        <pc:chgData name="Andrey Vykhodtsev" userId="003f44de-1d27-4805-b169-18b3e208d8e8" providerId="ADAL" clId="{4BA3F510-360E-48C0-BCE0-CFC8378FD128}" dt="2019-05-17T14:23:34.612" v="951" actId="478"/>
        <pc:sldMkLst>
          <pc:docMk/>
          <pc:sldMk cId="2148167686" sldId="261"/>
        </pc:sldMkLst>
        <pc:spChg chg="del mod">
          <ac:chgData name="Andrey Vykhodtsev" userId="003f44de-1d27-4805-b169-18b3e208d8e8" providerId="ADAL" clId="{4BA3F510-360E-48C0-BCE0-CFC8378FD128}" dt="2019-05-17T14:22:07.077" v="931" actId="478"/>
          <ac:spMkLst>
            <pc:docMk/>
            <pc:sldMk cId="2148167686" sldId="261"/>
            <ac:spMk id="3" creationId="{ECA52199-1C24-4838-A6B6-ED123CC4C371}"/>
          </ac:spMkLst>
        </pc:spChg>
        <pc:spChg chg="add del">
          <ac:chgData name="Andrey Vykhodtsev" userId="003f44de-1d27-4805-b169-18b3e208d8e8" providerId="ADAL" clId="{4BA3F510-360E-48C0-BCE0-CFC8378FD128}" dt="2019-05-17T14:23:34.612" v="951" actId="478"/>
          <ac:spMkLst>
            <pc:docMk/>
            <pc:sldMk cId="2148167686" sldId="261"/>
            <ac:spMk id="10" creationId="{B24546D4-BD55-4C3C-A21C-77C6C9E019A0}"/>
          </ac:spMkLst>
        </pc:spChg>
        <pc:spChg chg="add del mod">
          <ac:chgData name="Andrey Vykhodtsev" userId="003f44de-1d27-4805-b169-18b3e208d8e8" providerId="ADAL" clId="{4BA3F510-360E-48C0-BCE0-CFC8378FD128}" dt="2019-05-17T14:23:34.612" v="951" actId="478"/>
          <ac:spMkLst>
            <pc:docMk/>
            <pc:sldMk cId="2148167686" sldId="261"/>
            <ac:spMk id="19" creationId="{BEE6D45C-9991-4E60-BD12-8F47898BA02C}"/>
          </ac:spMkLst>
        </pc:spChg>
        <pc:inkChg chg="add del">
          <ac:chgData name="Andrey Vykhodtsev" userId="003f44de-1d27-4805-b169-18b3e208d8e8" providerId="ADAL" clId="{4BA3F510-360E-48C0-BCE0-CFC8378FD128}" dt="2019-05-17T14:22:19.030" v="934"/>
          <ac:inkMkLst>
            <pc:docMk/>
            <pc:sldMk cId="2148167686" sldId="261"/>
            <ac:inkMk id="4" creationId="{F3D03C67-1638-499B-9C0C-E6D32AD039E8}"/>
          </ac:inkMkLst>
        </pc:inkChg>
        <pc:inkChg chg="add del">
          <ac:chgData name="Andrey Vykhodtsev" userId="003f44de-1d27-4805-b169-18b3e208d8e8" providerId="ADAL" clId="{4BA3F510-360E-48C0-BCE0-CFC8378FD128}" dt="2019-05-17T14:22:19.030" v="934"/>
          <ac:inkMkLst>
            <pc:docMk/>
            <pc:sldMk cId="2148167686" sldId="261"/>
            <ac:inkMk id="5" creationId="{9AA4F35A-A0B6-4741-BAD1-FE85D2EE87B3}"/>
          </ac:inkMkLst>
        </pc:inkChg>
        <pc:inkChg chg="add del">
          <ac:chgData name="Andrey Vykhodtsev" userId="003f44de-1d27-4805-b169-18b3e208d8e8" providerId="ADAL" clId="{4BA3F510-360E-48C0-BCE0-CFC8378FD128}" dt="2019-05-17T14:22:23.196" v="935" actId="27957"/>
          <ac:inkMkLst>
            <pc:docMk/>
            <pc:sldMk cId="2148167686" sldId="261"/>
            <ac:inkMk id="6" creationId="{F83CFD28-86E2-405F-B7EF-55E634CED278}"/>
          </ac:inkMkLst>
        </pc:inkChg>
        <pc:inkChg chg="add del">
          <ac:chgData name="Andrey Vykhodtsev" userId="003f44de-1d27-4805-b169-18b3e208d8e8" providerId="ADAL" clId="{4BA3F510-360E-48C0-BCE0-CFC8378FD128}" dt="2019-05-17T14:22:37.337" v="941"/>
          <ac:inkMkLst>
            <pc:docMk/>
            <pc:sldMk cId="2148167686" sldId="261"/>
            <ac:inkMk id="7" creationId="{7515C499-32B9-4566-9DED-496526536FA1}"/>
          </ac:inkMkLst>
        </pc:inkChg>
        <pc:inkChg chg="add del">
          <ac:chgData name="Andrey Vykhodtsev" userId="003f44de-1d27-4805-b169-18b3e208d8e8" providerId="ADAL" clId="{4BA3F510-360E-48C0-BCE0-CFC8378FD128}" dt="2019-05-17T14:22:37.337" v="941"/>
          <ac:inkMkLst>
            <pc:docMk/>
            <pc:sldMk cId="2148167686" sldId="261"/>
            <ac:inkMk id="8" creationId="{73925E8D-4CE9-43FF-B0AE-77945963EA83}"/>
          </ac:inkMkLst>
        </pc:inkChg>
        <pc:inkChg chg="add del">
          <ac:chgData name="Andrey Vykhodtsev" userId="003f44de-1d27-4805-b169-18b3e208d8e8" providerId="ADAL" clId="{4BA3F510-360E-48C0-BCE0-CFC8378FD128}" dt="2019-05-17T14:22:40.965" v="942" actId="27957"/>
          <ac:inkMkLst>
            <pc:docMk/>
            <pc:sldMk cId="2148167686" sldId="261"/>
            <ac:inkMk id="9" creationId="{AFC67A05-0B9C-4D13-955B-DFF289333FE0}"/>
          </ac:inkMkLst>
        </pc:inkChg>
        <pc:inkChg chg="add del">
          <ac:chgData name="Andrey Vykhodtsev" userId="003f44de-1d27-4805-b169-18b3e208d8e8" providerId="ADAL" clId="{4BA3F510-360E-48C0-BCE0-CFC8378FD128}" dt="2019-05-17T14:23:09.788" v="950" actId="478"/>
          <ac:inkMkLst>
            <pc:docMk/>
            <pc:sldMk cId="2148167686" sldId="261"/>
            <ac:inkMk id="11" creationId="{2E58C1B4-1F16-4E54-89F0-79D502E4F039}"/>
          </ac:inkMkLst>
        </pc:inkChg>
        <pc:inkChg chg="add del">
          <ac:chgData name="Andrey Vykhodtsev" userId="003f44de-1d27-4805-b169-18b3e208d8e8" providerId="ADAL" clId="{4BA3F510-360E-48C0-BCE0-CFC8378FD128}" dt="2019-05-17T14:23:09.788" v="950" actId="478"/>
          <ac:inkMkLst>
            <pc:docMk/>
            <pc:sldMk cId="2148167686" sldId="261"/>
            <ac:inkMk id="12" creationId="{A718A67E-3F7D-4C4B-8512-2D874CE47C9D}"/>
          </ac:inkMkLst>
        </pc:inkChg>
        <pc:inkChg chg="add del">
          <ac:chgData name="Andrey Vykhodtsev" userId="003f44de-1d27-4805-b169-18b3e208d8e8" providerId="ADAL" clId="{4BA3F510-360E-48C0-BCE0-CFC8378FD128}" dt="2019-05-17T14:22:52.630" v="948"/>
          <ac:inkMkLst>
            <pc:docMk/>
            <pc:sldMk cId="2148167686" sldId="261"/>
            <ac:inkMk id="13" creationId="{AACADF5B-EB46-47DA-9FAD-22A552820D6B}"/>
          </ac:inkMkLst>
        </pc:inkChg>
        <pc:inkChg chg="add del">
          <ac:chgData name="Andrey Vykhodtsev" userId="003f44de-1d27-4805-b169-18b3e208d8e8" providerId="ADAL" clId="{4BA3F510-360E-48C0-BCE0-CFC8378FD128}" dt="2019-05-17T14:22:52.630" v="948"/>
          <ac:inkMkLst>
            <pc:docMk/>
            <pc:sldMk cId="2148167686" sldId="261"/>
            <ac:inkMk id="14" creationId="{136C25DE-4CC3-4E00-BB3E-86BDE62C80AF}"/>
          </ac:inkMkLst>
        </pc:inkChg>
        <pc:inkChg chg="add del">
          <ac:chgData name="Andrey Vykhodtsev" userId="003f44de-1d27-4805-b169-18b3e208d8e8" providerId="ADAL" clId="{4BA3F510-360E-48C0-BCE0-CFC8378FD128}" dt="2019-05-17T14:22:52.630" v="948"/>
          <ac:inkMkLst>
            <pc:docMk/>
            <pc:sldMk cId="2148167686" sldId="261"/>
            <ac:inkMk id="15" creationId="{E1791074-C7F0-46C9-B17B-5E9218B0AC24}"/>
          </ac:inkMkLst>
        </pc:inkChg>
        <pc:inkChg chg="add del">
          <ac:chgData name="Andrey Vykhodtsev" userId="003f44de-1d27-4805-b169-18b3e208d8e8" providerId="ADAL" clId="{4BA3F510-360E-48C0-BCE0-CFC8378FD128}" dt="2019-05-17T14:23:09.788" v="950" actId="478"/>
          <ac:inkMkLst>
            <pc:docMk/>
            <pc:sldMk cId="2148167686" sldId="261"/>
            <ac:inkMk id="16" creationId="{0099BF37-0447-4861-A250-9EBCFC942508}"/>
          </ac:inkMkLst>
        </pc:inkChg>
        <pc:inkChg chg="add del">
          <ac:chgData name="Andrey Vykhodtsev" userId="003f44de-1d27-4805-b169-18b3e208d8e8" providerId="ADAL" clId="{4BA3F510-360E-48C0-BCE0-CFC8378FD128}" dt="2019-05-17T14:23:09.788" v="950" actId="478"/>
          <ac:inkMkLst>
            <pc:docMk/>
            <pc:sldMk cId="2148167686" sldId="261"/>
            <ac:inkMk id="17" creationId="{7DC9FDCC-0482-4123-B971-A46D90B13DDF}"/>
          </ac:inkMkLst>
        </pc:inkChg>
      </pc:sldChg>
      <pc:sldChg chg="modSp add">
        <pc:chgData name="Andrey Vykhodtsev" userId="003f44de-1d27-4805-b169-18b3e208d8e8" providerId="ADAL" clId="{4BA3F510-360E-48C0-BCE0-CFC8378FD128}" dt="2019-05-17T13:56:00.581" v="884" actId="20577"/>
        <pc:sldMkLst>
          <pc:docMk/>
          <pc:sldMk cId="1316515622" sldId="262"/>
        </pc:sldMkLst>
        <pc:spChg chg="mod">
          <ac:chgData name="Andrey Vykhodtsev" userId="003f44de-1d27-4805-b169-18b3e208d8e8" providerId="ADAL" clId="{4BA3F510-360E-48C0-BCE0-CFC8378FD128}" dt="2019-05-17T13:55:52.639" v="866" actId="122"/>
          <ac:spMkLst>
            <pc:docMk/>
            <pc:sldMk cId="1316515622" sldId="262"/>
            <ac:spMk id="4" creationId="{A4C5568C-7351-4E4D-8F74-17B4187E1167}"/>
          </ac:spMkLst>
        </pc:spChg>
        <pc:spChg chg="mod">
          <ac:chgData name="Andrey Vykhodtsev" userId="003f44de-1d27-4805-b169-18b3e208d8e8" providerId="ADAL" clId="{4BA3F510-360E-48C0-BCE0-CFC8378FD128}" dt="2019-05-17T13:56:00.581" v="884" actId="20577"/>
          <ac:spMkLst>
            <pc:docMk/>
            <pc:sldMk cId="1316515622" sldId="262"/>
            <ac:spMk id="5" creationId="{CDB670C7-EA07-4EC0-BF09-C2EA10DA486E}"/>
          </ac:spMkLst>
        </pc:spChg>
      </pc:sldChg>
      <pc:sldChg chg="modSp add ord">
        <pc:chgData name="Andrey Vykhodtsev" userId="003f44de-1d27-4805-b169-18b3e208d8e8" providerId="ADAL" clId="{4BA3F510-360E-48C0-BCE0-CFC8378FD128}" dt="2019-05-17T13:57:02.787" v="930" actId="20577"/>
        <pc:sldMkLst>
          <pc:docMk/>
          <pc:sldMk cId="132662236" sldId="264"/>
        </pc:sldMkLst>
        <pc:spChg chg="mod">
          <ac:chgData name="Andrey Vykhodtsev" userId="003f44de-1d27-4805-b169-18b3e208d8e8" providerId="ADAL" clId="{4BA3F510-360E-48C0-BCE0-CFC8378FD128}" dt="2019-05-17T13:57:02.787" v="930" actId="20577"/>
          <ac:spMkLst>
            <pc:docMk/>
            <pc:sldMk cId="132662236" sldId="264"/>
            <ac:spMk id="2" creationId="{46F1864E-2436-4F59-B788-76E0BBFBF0D4}"/>
          </ac:spMkLst>
        </pc:spChg>
      </pc:sldChg>
      <pc:sldChg chg="addSp delSp modSp add ord">
        <pc:chgData name="Andrey Vykhodtsev" userId="003f44de-1d27-4805-b169-18b3e208d8e8" providerId="ADAL" clId="{4BA3F510-360E-48C0-BCE0-CFC8378FD128}" dt="2019-05-17T14:56:12.798" v="1375" actId="20577"/>
        <pc:sldMkLst>
          <pc:docMk/>
          <pc:sldMk cId="2969925369" sldId="265"/>
        </pc:sldMkLst>
        <pc:spChg chg="mod">
          <ac:chgData name="Andrey Vykhodtsev" userId="003f44de-1d27-4805-b169-18b3e208d8e8" providerId="ADAL" clId="{4BA3F510-360E-48C0-BCE0-CFC8378FD128}" dt="2019-05-17T14:38:07.294" v="1072" actId="255"/>
          <ac:spMkLst>
            <pc:docMk/>
            <pc:sldMk cId="2969925369" sldId="265"/>
            <ac:spMk id="2" creationId="{91E3C100-1DDD-4BBC-8F37-245C94484C6F}"/>
          </ac:spMkLst>
        </pc:spChg>
        <pc:spChg chg="del">
          <ac:chgData name="Andrey Vykhodtsev" userId="003f44de-1d27-4805-b169-18b3e208d8e8" providerId="ADAL" clId="{4BA3F510-360E-48C0-BCE0-CFC8378FD128}" dt="2019-05-17T14:25:04.013" v="953" actId="478"/>
          <ac:spMkLst>
            <pc:docMk/>
            <pc:sldMk cId="2969925369" sldId="265"/>
            <ac:spMk id="3" creationId="{ECA52199-1C24-4838-A6B6-ED123CC4C371}"/>
          </ac:spMkLst>
        </pc:spChg>
        <pc:spChg chg="add mod">
          <ac:chgData name="Andrey Vykhodtsev" userId="003f44de-1d27-4805-b169-18b3e208d8e8" providerId="ADAL" clId="{4BA3F510-360E-48C0-BCE0-CFC8378FD128}" dt="2019-05-17T14:35:40.442" v="1051" actId="1076"/>
          <ac:spMkLst>
            <pc:docMk/>
            <pc:sldMk cId="2969925369" sldId="265"/>
            <ac:spMk id="4" creationId="{A838CAE4-E59D-4FA9-8896-C7BB4EEB7171}"/>
          </ac:spMkLst>
        </pc:spChg>
        <pc:spChg chg="add del mod">
          <ac:chgData name="Andrey Vykhodtsev" userId="003f44de-1d27-4805-b169-18b3e208d8e8" providerId="ADAL" clId="{4BA3F510-360E-48C0-BCE0-CFC8378FD128}" dt="2019-05-17T14:28:20.895" v="982" actId="478"/>
          <ac:spMkLst>
            <pc:docMk/>
            <pc:sldMk cId="2969925369" sldId="265"/>
            <ac:spMk id="5" creationId="{B02AC8B2-E1BD-4C80-8B3C-50A50A4501BF}"/>
          </ac:spMkLst>
        </pc:spChg>
        <pc:spChg chg="add del mod">
          <ac:chgData name="Andrey Vykhodtsev" userId="003f44de-1d27-4805-b169-18b3e208d8e8" providerId="ADAL" clId="{4BA3F510-360E-48C0-BCE0-CFC8378FD128}" dt="2019-05-17T14:28:24.570" v="983" actId="478"/>
          <ac:spMkLst>
            <pc:docMk/>
            <pc:sldMk cId="2969925369" sldId="265"/>
            <ac:spMk id="6" creationId="{CCB58BE1-E349-468B-95F8-54DB9E1D56B9}"/>
          </ac:spMkLst>
        </pc:spChg>
        <pc:spChg chg="add del mod">
          <ac:chgData name="Andrey Vykhodtsev" userId="003f44de-1d27-4805-b169-18b3e208d8e8" providerId="ADAL" clId="{4BA3F510-360E-48C0-BCE0-CFC8378FD128}" dt="2019-05-17T14:43:40.246" v="1098" actId="478"/>
          <ac:spMkLst>
            <pc:docMk/>
            <pc:sldMk cId="2969925369" sldId="265"/>
            <ac:spMk id="13" creationId="{B16DEF6C-63C4-47F1-A631-67268DDBEBCF}"/>
          </ac:spMkLst>
        </pc:spChg>
        <pc:spChg chg="add mod">
          <ac:chgData name="Andrey Vykhodtsev" userId="003f44de-1d27-4805-b169-18b3e208d8e8" providerId="ADAL" clId="{4BA3F510-360E-48C0-BCE0-CFC8378FD128}" dt="2019-05-17T14:50:01.623" v="1181" actId="164"/>
          <ac:spMkLst>
            <pc:docMk/>
            <pc:sldMk cId="2969925369" sldId="265"/>
            <ac:spMk id="14" creationId="{D746F74D-E7D8-479F-9AF8-AFC49FBA9E9E}"/>
          </ac:spMkLst>
        </pc:spChg>
        <pc:spChg chg="add del mod">
          <ac:chgData name="Andrey Vykhodtsev" userId="003f44de-1d27-4805-b169-18b3e208d8e8" providerId="ADAL" clId="{4BA3F510-360E-48C0-BCE0-CFC8378FD128}" dt="2019-05-17T14:43:40.246" v="1098" actId="478"/>
          <ac:spMkLst>
            <pc:docMk/>
            <pc:sldMk cId="2969925369" sldId="265"/>
            <ac:spMk id="15" creationId="{95865065-883F-499E-A5F5-F592191AAC89}"/>
          </ac:spMkLst>
        </pc:spChg>
        <pc:spChg chg="add del mod">
          <ac:chgData name="Andrey Vykhodtsev" userId="003f44de-1d27-4805-b169-18b3e208d8e8" providerId="ADAL" clId="{4BA3F510-360E-48C0-BCE0-CFC8378FD128}" dt="2019-05-17T14:43:40.246" v="1098" actId="478"/>
          <ac:spMkLst>
            <pc:docMk/>
            <pc:sldMk cId="2969925369" sldId="265"/>
            <ac:spMk id="16" creationId="{EEEB5906-20F9-4D55-A6D6-2DDA1F270AE9}"/>
          </ac:spMkLst>
        </pc:spChg>
        <pc:spChg chg="add del mod">
          <ac:chgData name="Andrey Vykhodtsev" userId="003f44de-1d27-4805-b169-18b3e208d8e8" providerId="ADAL" clId="{4BA3F510-360E-48C0-BCE0-CFC8378FD128}" dt="2019-05-17T14:43:40.246" v="1098" actId="478"/>
          <ac:spMkLst>
            <pc:docMk/>
            <pc:sldMk cId="2969925369" sldId="265"/>
            <ac:spMk id="17" creationId="{5BC8A70A-C999-4C2E-876B-0A65BA264B14}"/>
          </ac:spMkLst>
        </pc:spChg>
        <pc:spChg chg="add del mod">
          <ac:chgData name="Andrey Vykhodtsev" userId="003f44de-1d27-4805-b169-18b3e208d8e8" providerId="ADAL" clId="{4BA3F510-360E-48C0-BCE0-CFC8378FD128}" dt="2019-05-17T14:43:40.246" v="1098" actId="478"/>
          <ac:spMkLst>
            <pc:docMk/>
            <pc:sldMk cId="2969925369" sldId="265"/>
            <ac:spMk id="18" creationId="{4EF6368B-988E-43AF-9BA9-51437A879D4B}"/>
          </ac:spMkLst>
        </pc:spChg>
        <pc:spChg chg="add del mod">
          <ac:chgData name="Andrey Vykhodtsev" userId="003f44de-1d27-4805-b169-18b3e208d8e8" providerId="ADAL" clId="{4BA3F510-360E-48C0-BCE0-CFC8378FD128}" dt="2019-05-17T14:43:40.246" v="1098" actId="478"/>
          <ac:spMkLst>
            <pc:docMk/>
            <pc:sldMk cId="2969925369" sldId="265"/>
            <ac:spMk id="26" creationId="{891DF04B-F026-4511-BB14-678278DD9919}"/>
          </ac:spMkLst>
        </pc:spChg>
        <pc:spChg chg="add mod">
          <ac:chgData name="Andrey Vykhodtsev" userId="003f44de-1d27-4805-b169-18b3e208d8e8" providerId="ADAL" clId="{4BA3F510-360E-48C0-BCE0-CFC8378FD128}" dt="2019-05-17T14:42:41.969" v="1089" actId="1076"/>
          <ac:spMkLst>
            <pc:docMk/>
            <pc:sldMk cId="2969925369" sldId="265"/>
            <ac:spMk id="29" creationId="{5D2F63EB-3461-463C-8B5E-723EC6F67F98}"/>
          </ac:spMkLst>
        </pc:spChg>
        <pc:spChg chg="add mod">
          <ac:chgData name="Andrey Vykhodtsev" userId="003f44de-1d27-4805-b169-18b3e208d8e8" providerId="ADAL" clId="{4BA3F510-360E-48C0-BCE0-CFC8378FD128}" dt="2019-05-17T14:42:44.628" v="1090" actId="1076"/>
          <ac:spMkLst>
            <pc:docMk/>
            <pc:sldMk cId="2969925369" sldId="265"/>
            <ac:spMk id="31" creationId="{B16730E6-1BE2-4FCD-B4E8-925798F4471C}"/>
          </ac:spMkLst>
        </pc:spChg>
        <pc:spChg chg="add mod">
          <ac:chgData name="Andrey Vykhodtsev" userId="003f44de-1d27-4805-b169-18b3e208d8e8" providerId="ADAL" clId="{4BA3F510-360E-48C0-BCE0-CFC8378FD128}" dt="2019-05-17T14:50:13.195" v="1184" actId="20577"/>
          <ac:spMkLst>
            <pc:docMk/>
            <pc:sldMk cId="2969925369" sldId="265"/>
            <ac:spMk id="32" creationId="{48C5FB8E-7AC2-4A62-80ED-BC85F55EBAD7}"/>
          </ac:spMkLst>
        </pc:spChg>
        <pc:spChg chg="add mod">
          <ac:chgData name="Andrey Vykhodtsev" userId="003f44de-1d27-4805-b169-18b3e208d8e8" providerId="ADAL" clId="{4BA3F510-360E-48C0-BCE0-CFC8378FD128}" dt="2019-05-17T14:44:40.129" v="1113" actId="571"/>
          <ac:spMkLst>
            <pc:docMk/>
            <pc:sldMk cId="2969925369" sldId="265"/>
            <ac:spMk id="33" creationId="{F1966083-2518-4570-BA9D-420629F800CA}"/>
          </ac:spMkLst>
        </pc:spChg>
        <pc:spChg chg="add mod">
          <ac:chgData name="Andrey Vykhodtsev" userId="003f44de-1d27-4805-b169-18b3e208d8e8" providerId="ADAL" clId="{4BA3F510-360E-48C0-BCE0-CFC8378FD128}" dt="2019-05-17T14:50:15.241" v="1185" actId="20577"/>
          <ac:spMkLst>
            <pc:docMk/>
            <pc:sldMk cId="2969925369" sldId="265"/>
            <ac:spMk id="34" creationId="{B962BD06-ACD7-4A21-85D6-BDD5D0D6FB7B}"/>
          </ac:spMkLst>
        </pc:spChg>
        <pc:spChg chg="add mod">
          <ac:chgData name="Andrey Vykhodtsev" userId="003f44de-1d27-4805-b169-18b3e208d8e8" providerId="ADAL" clId="{4BA3F510-360E-48C0-BCE0-CFC8378FD128}" dt="2019-05-17T14:44:59.180" v="1117" actId="164"/>
          <ac:spMkLst>
            <pc:docMk/>
            <pc:sldMk cId="2969925369" sldId="265"/>
            <ac:spMk id="35" creationId="{9CC49D7B-5222-4FD9-B35B-AE68AE7B5E57}"/>
          </ac:spMkLst>
        </pc:spChg>
        <pc:spChg chg="add mod">
          <ac:chgData name="Andrey Vykhodtsev" userId="003f44de-1d27-4805-b169-18b3e208d8e8" providerId="ADAL" clId="{4BA3F510-360E-48C0-BCE0-CFC8378FD128}" dt="2019-05-17T14:50:17.734" v="1186" actId="20577"/>
          <ac:spMkLst>
            <pc:docMk/>
            <pc:sldMk cId="2969925369" sldId="265"/>
            <ac:spMk id="36" creationId="{AEDC751E-C122-4936-B893-AEBAC705D618}"/>
          </ac:spMkLst>
        </pc:spChg>
        <pc:spChg chg="add mod">
          <ac:chgData name="Andrey Vykhodtsev" userId="003f44de-1d27-4805-b169-18b3e208d8e8" providerId="ADAL" clId="{4BA3F510-360E-48C0-BCE0-CFC8378FD128}" dt="2019-05-17T14:44:53.925" v="1116" actId="571"/>
          <ac:spMkLst>
            <pc:docMk/>
            <pc:sldMk cId="2969925369" sldId="265"/>
            <ac:spMk id="37" creationId="{2B7CDC31-F4D0-4433-B33C-BF83EED746F4}"/>
          </ac:spMkLst>
        </pc:spChg>
        <pc:spChg chg="mod">
          <ac:chgData name="Andrey Vykhodtsev" userId="003f44de-1d27-4805-b169-18b3e208d8e8" providerId="ADAL" clId="{4BA3F510-360E-48C0-BCE0-CFC8378FD128}" dt="2019-05-17T14:50:20.084" v="1187" actId="20577"/>
          <ac:spMkLst>
            <pc:docMk/>
            <pc:sldMk cId="2969925369" sldId="265"/>
            <ac:spMk id="41" creationId="{E69E8F8E-3EEE-4FB6-8D79-1F10610F4E92}"/>
          </ac:spMkLst>
        </pc:spChg>
        <pc:spChg chg="mod">
          <ac:chgData name="Andrey Vykhodtsev" userId="003f44de-1d27-4805-b169-18b3e208d8e8" providerId="ADAL" clId="{4BA3F510-360E-48C0-BCE0-CFC8378FD128}" dt="2019-05-17T14:45:25.993" v="1123" actId="20577"/>
          <ac:spMkLst>
            <pc:docMk/>
            <pc:sldMk cId="2969925369" sldId="265"/>
            <ac:spMk id="44" creationId="{D9A7165B-F50C-4833-BB3C-4C6C42BA1E07}"/>
          </ac:spMkLst>
        </pc:spChg>
        <pc:spChg chg="mod">
          <ac:chgData name="Andrey Vykhodtsev" userId="003f44de-1d27-4805-b169-18b3e208d8e8" providerId="ADAL" clId="{4BA3F510-360E-48C0-BCE0-CFC8378FD128}" dt="2019-05-17T14:50:21.957" v="1188" actId="20577"/>
          <ac:spMkLst>
            <pc:docMk/>
            <pc:sldMk cId="2969925369" sldId="265"/>
            <ac:spMk id="47" creationId="{6FB619A3-D6AE-490C-94E1-22B0A452F57E}"/>
          </ac:spMkLst>
        </pc:spChg>
        <pc:spChg chg="mod">
          <ac:chgData name="Andrey Vykhodtsev" userId="003f44de-1d27-4805-b169-18b3e208d8e8" providerId="ADAL" clId="{4BA3F510-360E-48C0-BCE0-CFC8378FD128}" dt="2019-05-17T14:50:25.471" v="1189" actId="20577"/>
          <ac:spMkLst>
            <pc:docMk/>
            <pc:sldMk cId="2969925369" sldId="265"/>
            <ac:spMk id="50" creationId="{8F931508-9C6A-46CB-80E5-FD29296F4280}"/>
          </ac:spMkLst>
        </pc:spChg>
        <pc:spChg chg="add mod">
          <ac:chgData name="Andrey Vykhodtsev" userId="003f44de-1d27-4805-b169-18b3e208d8e8" providerId="ADAL" clId="{4BA3F510-360E-48C0-BCE0-CFC8378FD128}" dt="2019-05-17T14:50:27.421" v="1190" actId="20577"/>
          <ac:spMkLst>
            <pc:docMk/>
            <pc:sldMk cId="2969925369" sldId="265"/>
            <ac:spMk id="53" creationId="{D5C0F041-EC08-4BCD-954E-54F0C37B2F1F}"/>
          </ac:spMkLst>
        </pc:spChg>
        <pc:spChg chg="add mod">
          <ac:chgData name="Andrey Vykhodtsev" userId="003f44de-1d27-4805-b169-18b3e208d8e8" providerId="ADAL" clId="{4BA3F510-360E-48C0-BCE0-CFC8378FD128}" dt="2019-05-17T14:50:32.883" v="1191" actId="20577"/>
          <ac:spMkLst>
            <pc:docMk/>
            <pc:sldMk cId="2969925369" sldId="265"/>
            <ac:spMk id="54" creationId="{676F8F1C-323D-41EE-92B4-59141CED3FDC}"/>
          </ac:spMkLst>
        </pc:spChg>
        <pc:spChg chg="mod">
          <ac:chgData name="Andrey Vykhodtsev" userId="003f44de-1d27-4805-b169-18b3e208d8e8" providerId="ADAL" clId="{4BA3F510-360E-48C0-BCE0-CFC8378FD128}" dt="2019-05-17T14:50:46.256" v="1195" actId="255"/>
          <ac:spMkLst>
            <pc:docMk/>
            <pc:sldMk cId="2969925369" sldId="265"/>
            <ac:spMk id="57" creationId="{C763CD25-2E84-44D4-86AC-9A26DE15B243}"/>
          </ac:spMkLst>
        </pc:spChg>
        <pc:spChg chg="mod">
          <ac:chgData name="Andrey Vykhodtsev" userId="003f44de-1d27-4805-b169-18b3e208d8e8" providerId="ADAL" clId="{4BA3F510-360E-48C0-BCE0-CFC8378FD128}" dt="2019-05-17T14:50:51.028" v="1197" actId="20577"/>
          <ac:spMkLst>
            <pc:docMk/>
            <pc:sldMk cId="2969925369" sldId="265"/>
            <ac:spMk id="60" creationId="{8A3DD1F2-47C6-4276-B2D2-0DD87577855D}"/>
          </ac:spMkLst>
        </pc:spChg>
        <pc:spChg chg="add mod">
          <ac:chgData name="Andrey Vykhodtsev" userId="003f44de-1d27-4805-b169-18b3e208d8e8" providerId="ADAL" clId="{4BA3F510-360E-48C0-BCE0-CFC8378FD128}" dt="2019-05-17T14:49:00.547" v="1160" actId="571"/>
          <ac:spMkLst>
            <pc:docMk/>
            <pc:sldMk cId="2969925369" sldId="265"/>
            <ac:spMk id="61" creationId="{DBF5FF20-ADAD-428F-94DD-5805E1CB5F55}"/>
          </ac:spMkLst>
        </pc:spChg>
        <pc:spChg chg="add mod">
          <ac:chgData name="Andrey Vykhodtsev" userId="003f44de-1d27-4805-b169-18b3e208d8e8" providerId="ADAL" clId="{4BA3F510-360E-48C0-BCE0-CFC8378FD128}" dt="2019-05-17T14:49:17.572" v="1162" actId="571"/>
          <ac:spMkLst>
            <pc:docMk/>
            <pc:sldMk cId="2969925369" sldId="265"/>
            <ac:spMk id="62" creationId="{41012175-DE75-4220-B2B8-553A31CEC2AD}"/>
          </ac:spMkLst>
        </pc:spChg>
        <pc:spChg chg="mod">
          <ac:chgData name="Andrey Vykhodtsev" userId="003f44de-1d27-4805-b169-18b3e208d8e8" providerId="ADAL" clId="{4BA3F510-360E-48C0-BCE0-CFC8378FD128}" dt="2019-05-17T14:49:54.177" v="1177" actId="20577"/>
          <ac:spMkLst>
            <pc:docMk/>
            <pc:sldMk cId="2969925369" sldId="265"/>
            <ac:spMk id="65" creationId="{91630E8B-9C4C-436D-B20A-53F8FFCA0115}"/>
          </ac:spMkLst>
        </pc:spChg>
        <pc:spChg chg="add mod">
          <ac:chgData name="Andrey Vykhodtsev" userId="003f44de-1d27-4805-b169-18b3e208d8e8" providerId="ADAL" clId="{4BA3F510-360E-48C0-BCE0-CFC8378FD128}" dt="2019-05-17T14:53:54.369" v="1253" actId="20577"/>
          <ac:spMkLst>
            <pc:docMk/>
            <pc:sldMk cId="2969925369" sldId="265"/>
            <ac:spMk id="76" creationId="{0337C4E6-F166-4F06-B970-DC101ACD7019}"/>
          </ac:spMkLst>
        </pc:spChg>
        <pc:spChg chg="add mod">
          <ac:chgData name="Andrey Vykhodtsev" userId="003f44de-1d27-4805-b169-18b3e208d8e8" providerId="ADAL" clId="{4BA3F510-360E-48C0-BCE0-CFC8378FD128}" dt="2019-05-17T14:51:44.923" v="1248" actId="20577"/>
          <ac:spMkLst>
            <pc:docMk/>
            <pc:sldMk cId="2969925369" sldId="265"/>
            <ac:spMk id="77" creationId="{8F4B8679-76E8-4F9C-AEB2-028858BFE99E}"/>
          </ac:spMkLst>
        </pc:spChg>
        <pc:spChg chg="mod">
          <ac:chgData name="Andrey Vykhodtsev" userId="003f44de-1d27-4805-b169-18b3e208d8e8" providerId="ADAL" clId="{4BA3F510-360E-48C0-BCE0-CFC8378FD128}" dt="2019-05-17T14:54:28.179" v="1257" actId="20577"/>
          <ac:spMkLst>
            <pc:docMk/>
            <pc:sldMk cId="2969925369" sldId="265"/>
            <ac:spMk id="80" creationId="{E77BEDBC-073C-499C-A9E0-CD181FB29B21}"/>
          </ac:spMkLst>
        </pc:spChg>
        <pc:spChg chg="mod">
          <ac:chgData name="Andrey Vykhodtsev" userId="003f44de-1d27-4805-b169-18b3e208d8e8" providerId="ADAL" clId="{4BA3F510-360E-48C0-BCE0-CFC8378FD128}" dt="2019-05-17T14:54:32.140" v="1258" actId="20577"/>
          <ac:spMkLst>
            <pc:docMk/>
            <pc:sldMk cId="2969925369" sldId="265"/>
            <ac:spMk id="83" creationId="{76C15AD3-3024-4AC9-8FCC-23EE69E68A96}"/>
          </ac:spMkLst>
        </pc:spChg>
        <pc:spChg chg="add mod">
          <ac:chgData name="Andrey Vykhodtsev" userId="003f44de-1d27-4805-b169-18b3e208d8e8" providerId="ADAL" clId="{4BA3F510-360E-48C0-BCE0-CFC8378FD128}" dt="2019-05-17T14:55:52.806" v="1340" actId="20577"/>
          <ac:spMkLst>
            <pc:docMk/>
            <pc:sldMk cId="2969925369" sldId="265"/>
            <ac:spMk id="84" creationId="{C0C22187-D0D8-425E-8BA3-308778B53749}"/>
          </ac:spMkLst>
        </pc:spChg>
        <pc:spChg chg="add mod">
          <ac:chgData name="Andrey Vykhodtsev" userId="003f44de-1d27-4805-b169-18b3e208d8e8" providerId="ADAL" clId="{4BA3F510-360E-48C0-BCE0-CFC8378FD128}" dt="2019-05-17T14:56:12.798" v="1375" actId="20577"/>
          <ac:spMkLst>
            <pc:docMk/>
            <pc:sldMk cId="2969925369" sldId="265"/>
            <ac:spMk id="85" creationId="{2DE3173E-41B4-4AA4-A590-196B0DDE6ED2}"/>
          </ac:spMkLst>
        </pc:spChg>
        <pc:grpChg chg="add mod">
          <ac:chgData name="Andrey Vykhodtsev" userId="003f44de-1d27-4805-b169-18b3e208d8e8" providerId="ADAL" clId="{4BA3F510-360E-48C0-BCE0-CFC8378FD128}" dt="2019-05-17T14:44:59.180" v="1117" actId="164"/>
          <ac:grpSpMkLst>
            <pc:docMk/>
            <pc:sldMk cId="2969925369" sldId="265"/>
            <ac:grpSpMk id="38" creationId="{2C96E0B7-8EE1-43B0-B3AC-61A48A7AF853}"/>
          </ac:grpSpMkLst>
        </pc:grpChg>
        <pc:grpChg chg="add mod">
          <ac:chgData name="Andrey Vykhodtsev" userId="003f44de-1d27-4805-b169-18b3e208d8e8" providerId="ADAL" clId="{4BA3F510-360E-48C0-BCE0-CFC8378FD128}" dt="2019-05-17T14:45:04.101" v="1118" actId="571"/>
          <ac:grpSpMkLst>
            <pc:docMk/>
            <pc:sldMk cId="2969925369" sldId="265"/>
            <ac:grpSpMk id="39" creationId="{2E22F62B-135E-4654-96E6-477BCD61C934}"/>
          </ac:grpSpMkLst>
        </pc:grpChg>
        <pc:grpChg chg="add mod">
          <ac:chgData name="Andrey Vykhodtsev" userId="003f44de-1d27-4805-b169-18b3e208d8e8" providerId="ADAL" clId="{4BA3F510-360E-48C0-BCE0-CFC8378FD128}" dt="2019-05-17T14:45:09.334" v="1119" actId="571"/>
          <ac:grpSpMkLst>
            <pc:docMk/>
            <pc:sldMk cId="2969925369" sldId="265"/>
            <ac:grpSpMk id="42" creationId="{F49A5CCE-E4B9-45F7-AF94-98AE68260349}"/>
          </ac:grpSpMkLst>
        </pc:grpChg>
        <pc:grpChg chg="add mod">
          <ac:chgData name="Andrey Vykhodtsev" userId="003f44de-1d27-4805-b169-18b3e208d8e8" providerId="ADAL" clId="{4BA3F510-360E-48C0-BCE0-CFC8378FD128}" dt="2019-05-17T14:45:34.082" v="1124" actId="571"/>
          <ac:grpSpMkLst>
            <pc:docMk/>
            <pc:sldMk cId="2969925369" sldId="265"/>
            <ac:grpSpMk id="45" creationId="{590F4610-E372-444C-BC4D-0E14347432C1}"/>
          </ac:grpSpMkLst>
        </pc:grpChg>
        <pc:grpChg chg="add mod">
          <ac:chgData name="Andrey Vykhodtsev" userId="003f44de-1d27-4805-b169-18b3e208d8e8" providerId="ADAL" clId="{4BA3F510-360E-48C0-BCE0-CFC8378FD128}" dt="2019-05-17T14:45:36.716" v="1125" actId="571"/>
          <ac:grpSpMkLst>
            <pc:docMk/>
            <pc:sldMk cId="2969925369" sldId="265"/>
            <ac:grpSpMk id="48" creationId="{39D337FF-41B8-4AC0-901F-F3D6E298C4CA}"/>
          </ac:grpSpMkLst>
        </pc:grpChg>
        <pc:grpChg chg="add mod">
          <ac:chgData name="Andrey Vykhodtsev" userId="003f44de-1d27-4805-b169-18b3e208d8e8" providerId="ADAL" clId="{4BA3F510-360E-48C0-BCE0-CFC8378FD128}" dt="2019-05-17T14:47:07.919" v="1139" actId="571"/>
          <ac:grpSpMkLst>
            <pc:docMk/>
            <pc:sldMk cId="2969925369" sldId="265"/>
            <ac:grpSpMk id="55" creationId="{6F176E26-E4C2-4DA1-A2B7-C851022EC7EC}"/>
          </ac:grpSpMkLst>
        </pc:grpChg>
        <pc:grpChg chg="add mod">
          <ac:chgData name="Andrey Vykhodtsev" userId="003f44de-1d27-4805-b169-18b3e208d8e8" providerId="ADAL" clId="{4BA3F510-360E-48C0-BCE0-CFC8378FD128}" dt="2019-05-17T14:48:27.634" v="1158" actId="1076"/>
          <ac:grpSpMkLst>
            <pc:docMk/>
            <pc:sldMk cId="2969925369" sldId="265"/>
            <ac:grpSpMk id="58" creationId="{CD68D93B-9A46-4890-B770-D69B7C6E1248}"/>
          </ac:grpSpMkLst>
        </pc:grpChg>
        <pc:grpChg chg="add mod">
          <ac:chgData name="Andrey Vykhodtsev" userId="003f44de-1d27-4805-b169-18b3e208d8e8" providerId="ADAL" clId="{4BA3F510-360E-48C0-BCE0-CFC8378FD128}" dt="2019-05-17T14:49:54.679" v="1178" actId="571"/>
          <ac:grpSpMkLst>
            <pc:docMk/>
            <pc:sldMk cId="2969925369" sldId="265"/>
            <ac:grpSpMk id="63" creationId="{D65085BD-0F58-4AF3-AE7C-3A0DA4478002}"/>
          </ac:grpSpMkLst>
        </pc:grpChg>
        <pc:grpChg chg="add mod">
          <ac:chgData name="Andrey Vykhodtsev" userId="003f44de-1d27-4805-b169-18b3e208d8e8" providerId="ADAL" clId="{4BA3F510-360E-48C0-BCE0-CFC8378FD128}" dt="2019-05-17T14:50:09.741" v="1183" actId="1076"/>
          <ac:grpSpMkLst>
            <pc:docMk/>
            <pc:sldMk cId="2969925369" sldId="265"/>
            <ac:grpSpMk id="66" creationId="{D592AA24-0969-4C9A-A084-60BB7241A97A}"/>
          </ac:grpSpMkLst>
        </pc:grpChg>
        <pc:grpChg chg="add mod">
          <ac:chgData name="Andrey Vykhodtsev" userId="003f44de-1d27-4805-b169-18b3e208d8e8" providerId="ADAL" clId="{4BA3F510-360E-48C0-BCE0-CFC8378FD128}" dt="2019-05-17T14:50:03.565" v="1182" actId="571"/>
          <ac:grpSpMkLst>
            <pc:docMk/>
            <pc:sldMk cId="2969925369" sldId="265"/>
            <ac:grpSpMk id="67" creationId="{A5F896FA-1AE1-48B7-919F-09ADB501F15F}"/>
          </ac:grpSpMkLst>
        </pc:grpChg>
        <pc:grpChg chg="add mod">
          <ac:chgData name="Andrey Vykhodtsev" userId="003f44de-1d27-4805-b169-18b3e208d8e8" providerId="ADAL" clId="{4BA3F510-360E-48C0-BCE0-CFC8378FD128}" dt="2019-05-17T14:51:00.483" v="1198" actId="571"/>
          <ac:grpSpMkLst>
            <pc:docMk/>
            <pc:sldMk cId="2969925369" sldId="265"/>
            <ac:grpSpMk id="70" creationId="{7B78DCB6-AA92-490A-9BB2-C3F972A2237A}"/>
          </ac:grpSpMkLst>
        </pc:grpChg>
        <pc:grpChg chg="add mod">
          <ac:chgData name="Andrey Vykhodtsev" userId="003f44de-1d27-4805-b169-18b3e208d8e8" providerId="ADAL" clId="{4BA3F510-360E-48C0-BCE0-CFC8378FD128}" dt="2019-05-17T14:51:04.378" v="1199" actId="571"/>
          <ac:grpSpMkLst>
            <pc:docMk/>
            <pc:sldMk cId="2969925369" sldId="265"/>
            <ac:grpSpMk id="73" creationId="{07DC8F3A-4BE7-4116-8B15-84EC966E5567}"/>
          </ac:grpSpMkLst>
        </pc:grpChg>
        <pc:grpChg chg="add mod">
          <ac:chgData name="Andrey Vykhodtsev" userId="003f44de-1d27-4805-b169-18b3e208d8e8" providerId="ADAL" clId="{4BA3F510-360E-48C0-BCE0-CFC8378FD128}" dt="2019-05-17T14:54:20.259" v="1255" actId="1076"/>
          <ac:grpSpMkLst>
            <pc:docMk/>
            <pc:sldMk cId="2969925369" sldId="265"/>
            <ac:grpSpMk id="78" creationId="{47B610CA-C50F-4909-B655-CC09D96D4BDC}"/>
          </ac:grpSpMkLst>
        </pc:grpChg>
        <pc:grpChg chg="add mod">
          <ac:chgData name="Andrey Vykhodtsev" userId="003f44de-1d27-4805-b169-18b3e208d8e8" providerId="ADAL" clId="{4BA3F510-360E-48C0-BCE0-CFC8378FD128}" dt="2019-05-17T14:54:20.259" v="1255" actId="1076"/>
          <ac:grpSpMkLst>
            <pc:docMk/>
            <pc:sldMk cId="2969925369" sldId="265"/>
            <ac:grpSpMk id="81" creationId="{1C5C6738-BB6B-4164-8DEE-4E239C03BC29}"/>
          </ac:grpSpMkLst>
        </pc:grpChg>
        <pc:picChg chg="add del mod">
          <ac:chgData name="Andrey Vykhodtsev" userId="003f44de-1d27-4805-b169-18b3e208d8e8" providerId="ADAL" clId="{4BA3F510-360E-48C0-BCE0-CFC8378FD128}" dt="2019-05-17T14:30:12.748" v="1004" actId="478"/>
          <ac:picMkLst>
            <pc:docMk/>
            <pc:sldMk cId="2969925369" sldId="265"/>
            <ac:picMk id="8" creationId="{5CBC6E5E-8B4B-4D56-B5EC-616936D79BEE}"/>
          </ac:picMkLst>
        </pc:picChg>
        <pc:picChg chg="add mod">
          <ac:chgData name="Andrey Vykhodtsev" userId="003f44de-1d27-4805-b169-18b3e208d8e8" providerId="ADAL" clId="{4BA3F510-360E-48C0-BCE0-CFC8378FD128}" dt="2019-05-17T14:35:40.442" v="1051" actId="1076"/>
          <ac:picMkLst>
            <pc:docMk/>
            <pc:sldMk cId="2969925369" sldId="265"/>
            <ac:picMk id="10" creationId="{A42A7EE7-E8F8-4482-90D6-A7B8E4C5C66E}"/>
          </ac:picMkLst>
        </pc:picChg>
        <pc:picChg chg="add mod">
          <ac:chgData name="Andrey Vykhodtsev" userId="003f44de-1d27-4805-b169-18b3e208d8e8" providerId="ADAL" clId="{4BA3F510-360E-48C0-BCE0-CFC8378FD128}" dt="2019-05-17T14:35:40.442" v="1051" actId="1076"/>
          <ac:picMkLst>
            <pc:docMk/>
            <pc:sldMk cId="2969925369" sldId="265"/>
            <ac:picMk id="12" creationId="{2098E58E-C666-418F-87C2-1918C8B857FB}"/>
          </ac:picMkLst>
        </pc:picChg>
        <pc:picChg chg="add mod">
          <ac:chgData name="Andrey Vykhodtsev" userId="003f44de-1d27-4805-b169-18b3e208d8e8" providerId="ADAL" clId="{4BA3F510-360E-48C0-BCE0-CFC8378FD128}" dt="2019-05-17T14:35:40.442" v="1051" actId="1076"/>
          <ac:picMkLst>
            <pc:docMk/>
            <pc:sldMk cId="2969925369" sldId="265"/>
            <ac:picMk id="20" creationId="{F6C3A2D3-8E1A-4A44-961D-92D38A1CDFEB}"/>
          </ac:picMkLst>
        </pc:picChg>
        <pc:picChg chg="add mod">
          <ac:chgData name="Andrey Vykhodtsev" userId="003f44de-1d27-4805-b169-18b3e208d8e8" providerId="ADAL" clId="{4BA3F510-360E-48C0-BCE0-CFC8378FD128}" dt="2019-05-17T14:35:40.442" v="1051" actId="1076"/>
          <ac:picMkLst>
            <pc:docMk/>
            <pc:sldMk cId="2969925369" sldId="265"/>
            <ac:picMk id="22" creationId="{F54CDC04-DBB2-4F6A-A599-80169EE8C5E0}"/>
          </ac:picMkLst>
        </pc:picChg>
        <pc:picChg chg="add del mod">
          <ac:chgData name="Andrey Vykhodtsev" userId="003f44de-1d27-4805-b169-18b3e208d8e8" providerId="ADAL" clId="{4BA3F510-360E-48C0-BCE0-CFC8378FD128}" dt="2019-05-17T14:36:26.664" v="1056" actId="478"/>
          <ac:picMkLst>
            <pc:docMk/>
            <pc:sldMk cId="2969925369" sldId="265"/>
            <ac:picMk id="23" creationId="{98A089D4-DBCB-4F1B-A581-D6ECE23702A4}"/>
          </ac:picMkLst>
        </pc:picChg>
        <pc:picChg chg="add mod">
          <ac:chgData name="Andrey Vykhodtsev" userId="003f44de-1d27-4805-b169-18b3e208d8e8" providerId="ADAL" clId="{4BA3F510-360E-48C0-BCE0-CFC8378FD128}" dt="2019-05-17T14:36:32.665" v="1058" actId="1076"/>
          <ac:picMkLst>
            <pc:docMk/>
            <pc:sldMk cId="2969925369" sldId="265"/>
            <ac:picMk id="25" creationId="{651F0F22-00E1-4669-BCF5-B2D586C2130F}"/>
          </ac:picMkLst>
        </pc:picChg>
        <pc:picChg chg="add mod">
          <ac:chgData name="Andrey Vykhodtsev" userId="003f44de-1d27-4805-b169-18b3e208d8e8" providerId="ADAL" clId="{4BA3F510-360E-48C0-BCE0-CFC8378FD128}" dt="2019-05-17T14:41:41.394" v="1075" actId="14100"/>
          <ac:picMkLst>
            <pc:docMk/>
            <pc:sldMk cId="2969925369" sldId="265"/>
            <ac:picMk id="28" creationId="{048437C0-9390-43DE-AE1B-C9602F594959}"/>
          </ac:picMkLst>
        </pc:picChg>
        <pc:picChg chg="add del mod">
          <ac:chgData name="Andrey Vykhodtsev" userId="003f44de-1d27-4805-b169-18b3e208d8e8" providerId="ADAL" clId="{4BA3F510-360E-48C0-BCE0-CFC8378FD128}" dt="2019-05-17T14:42:38.193" v="1088" actId="478"/>
          <ac:picMkLst>
            <pc:docMk/>
            <pc:sldMk cId="2969925369" sldId="265"/>
            <ac:picMk id="30" creationId="{6D23CAB3-314F-4BDA-AB28-4BD21D4D403C}"/>
          </ac:picMkLst>
        </pc:picChg>
        <pc:picChg chg="add mod">
          <ac:chgData name="Andrey Vykhodtsev" userId="003f44de-1d27-4805-b169-18b3e208d8e8" providerId="ADAL" clId="{4BA3F510-360E-48C0-BCE0-CFC8378FD128}" dt="2019-05-17T14:45:50.335" v="1129" actId="14100"/>
          <ac:picMkLst>
            <pc:docMk/>
            <pc:sldMk cId="2969925369" sldId="265"/>
            <ac:picMk id="51" creationId="{97BF8F35-6DE0-4371-9BA7-2A6D80AFC201}"/>
          </ac:picMkLst>
        </pc:picChg>
        <pc:picChg chg="add mod">
          <ac:chgData name="Andrey Vykhodtsev" userId="003f44de-1d27-4805-b169-18b3e208d8e8" providerId="ADAL" clId="{4BA3F510-360E-48C0-BCE0-CFC8378FD128}" dt="2019-05-17T14:46:32.255" v="1136" actId="1076"/>
          <ac:picMkLst>
            <pc:docMk/>
            <pc:sldMk cId="2969925369" sldId="265"/>
            <ac:picMk id="52" creationId="{B4D8FACE-843F-4142-A6F6-3BFE792DDF3D}"/>
          </ac:picMkLst>
        </pc:picChg>
      </pc:sldChg>
      <pc:sldChg chg="addSp delSp modSp add">
        <pc:chgData name="Andrey Vykhodtsev" userId="003f44de-1d27-4805-b169-18b3e208d8e8" providerId="ADAL" clId="{4BA3F510-360E-48C0-BCE0-CFC8378FD128}" dt="2019-05-17T12:46:57.125" v="80" actId="20577"/>
        <pc:sldMkLst>
          <pc:docMk/>
          <pc:sldMk cId="152250662" sldId="2903"/>
        </pc:sldMkLst>
        <pc:spChg chg="del">
          <ac:chgData name="Andrey Vykhodtsev" userId="003f44de-1d27-4805-b169-18b3e208d8e8" providerId="ADAL" clId="{4BA3F510-360E-48C0-BCE0-CFC8378FD128}" dt="2019-05-17T12:46:47.327" v="55"/>
          <ac:spMkLst>
            <pc:docMk/>
            <pc:sldMk cId="152250662" sldId="2903"/>
            <ac:spMk id="2" creationId="{E0F48CD9-C1F9-4D89-B453-423C3982E9FE}"/>
          </ac:spMkLst>
        </pc:spChg>
        <pc:spChg chg="del">
          <ac:chgData name="Andrey Vykhodtsev" userId="003f44de-1d27-4805-b169-18b3e208d8e8" providerId="ADAL" clId="{4BA3F510-360E-48C0-BCE0-CFC8378FD128}" dt="2019-05-17T12:46:47.327" v="55"/>
          <ac:spMkLst>
            <pc:docMk/>
            <pc:sldMk cId="152250662" sldId="2903"/>
            <ac:spMk id="3" creationId="{7059396D-B3DC-468A-90C2-D5143161B0AE}"/>
          </ac:spMkLst>
        </pc:spChg>
        <pc:spChg chg="add mod">
          <ac:chgData name="Andrey Vykhodtsev" userId="003f44de-1d27-4805-b169-18b3e208d8e8" providerId="ADAL" clId="{4BA3F510-360E-48C0-BCE0-CFC8378FD128}" dt="2019-05-17T12:46:53.895" v="74" actId="20577"/>
          <ac:spMkLst>
            <pc:docMk/>
            <pc:sldMk cId="152250662" sldId="2903"/>
            <ac:spMk id="5" creationId="{FFCCFB3C-A3A1-43AC-B1CE-259A6E1F95EE}"/>
          </ac:spMkLst>
        </pc:spChg>
        <pc:spChg chg="add mod">
          <ac:chgData name="Andrey Vykhodtsev" userId="003f44de-1d27-4805-b169-18b3e208d8e8" providerId="ADAL" clId="{4BA3F510-360E-48C0-BCE0-CFC8378FD128}" dt="2019-05-17T12:46:57.125" v="80" actId="20577"/>
          <ac:spMkLst>
            <pc:docMk/>
            <pc:sldMk cId="152250662" sldId="2903"/>
            <ac:spMk id="6" creationId="{090384CA-C924-43C3-9C76-3F5E334D5883}"/>
          </ac:spMkLst>
        </pc:spChg>
      </pc:sldChg>
      <pc:sldChg chg="addSp delSp modSp add">
        <pc:chgData name="Andrey Vykhodtsev" userId="003f44de-1d27-4805-b169-18b3e208d8e8" providerId="ADAL" clId="{4BA3F510-360E-48C0-BCE0-CFC8378FD128}" dt="2019-05-17T13:52:23.529" v="777" actId="20577"/>
        <pc:sldMkLst>
          <pc:docMk/>
          <pc:sldMk cId="1239401482" sldId="2904"/>
        </pc:sldMkLst>
        <pc:spChg chg="mod">
          <ac:chgData name="Andrey Vykhodtsev" userId="003f44de-1d27-4805-b169-18b3e208d8e8" providerId="ADAL" clId="{4BA3F510-360E-48C0-BCE0-CFC8378FD128}" dt="2019-05-17T13:46:52.235" v="284" actId="20577"/>
          <ac:spMkLst>
            <pc:docMk/>
            <pc:sldMk cId="1239401482" sldId="2904"/>
            <ac:spMk id="2" creationId="{BAC8AC84-D6B9-4642-A6D4-D00BDE45CFFA}"/>
          </ac:spMkLst>
        </pc:spChg>
        <pc:spChg chg="mod">
          <ac:chgData name="Andrey Vykhodtsev" userId="003f44de-1d27-4805-b169-18b3e208d8e8" providerId="ADAL" clId="{4BA3F510-360E-48C0-BCE0-CFC8378FD128}" dt="2019-05-17T13:52:23.529" v="777" actId="20577"/>
          <ac:spMkLst>
            <pc:docMk/>
            <pc:sldMk cId="1239401482" sldId="2904"/>
            <ac:spMk id="3" creationId="{66399F00-3D6F-4A24-8DCB-401FC663895B}"/>
          </ac:spMkLst>
        </pc:spChg>
        <pc:spChg chg="add mod">
          <ac:chgData name="Andrey Vykhodtsev" userId="003f44de-1d27-4805-b169-18b3e208d8e8" providerId="ADAL" clId="{4BA3F510-360E-48C0-BCE0-CFC8378FD128}" dt="2019-05-17T13:51:48.502" v="713" actId="1076"/>
          <ac:spMkLst>
            <pc:docMk/>
            <pc:sldMk cId="1239401482" sldId="2904"/>
            <ac:spMk id="5" creationId="{73A38900-7AA8-4900-B710-3457481565A3}"/>
          </ac:spMkLst>
        </pc:spChg>
        <pc:spChg chg="add del mod">
          <ac:chgData name="Andrey Vykhodtsev" userId="003f44de-1d27-4805-b169-18b3e208d8e8" providerId="ADAL" clId="{4BA3F510-360E-48C0-BCE0-CFC8378FD128}" dt="2019-05-17T13:50:27.336" v="592" actId="478"/>
          <ac:spMkLst>
            <pc:docMk/>
            <pc:sldMk cId="1239401482" sldId="2904"/>
            <ac:spMk id="6" creationId="{D0571F1D-627D-42BB-A77D-C1BA6B6E7ABA}"/>
          </ac:spMkLst>
        </pc:spChg>
        <pc:picChg chg="add mod">
          <ac:chgData name="Andrey Vykhodtsev" userId="003f44de-1d27-4805-b169-18b3e208d8e8" providerId="ADAL" clId="{4BA3F510-360E-48C0-BCE0-CFC8378FD128}" dt="2019-05-17T13:51:48.502" v="713" actId="1076"/>
          <ac:picMkLst>
            <pc:docMk/>
            <pc:sldMk cId="1239401482" sldId="2904"/>
            <ac:picMk id="3074" creationId="{B70E38A4-BF3B-44BE-9285-1763F7786DE1}"/>
          </ac:picMkLst>
        </pc:picChg>
      </pc:sldChg>
      <pc:sldChg chg="modSp add">
        <pc:chgData name="Andrey Vykhodtsev" userId="003f44de-1d27-4805-b169-18b3e208d8e8" providerId="ADAL" clId="{4BA3F510-360E-48C0-BCE0-CFC8378FD128}" dt="2019-05-17T13:56:48.235" v="922" actId="20577"/>
        <pc:sldMkLst>
          <pc:docMk/>
          <pc:sldMk cId="2697639073" sldId="2905"/>
        </pc:sldMkLst>
        <pc:spChg chg="mod">
          <ac:chgData name="Andrey Vykhodtsev" userId="003f44de-1d27-4805-b169-18b3e208d8e8" providerId="ADAL" clId="{4BA3F510-360E-48C0-BCE0-CFC8378FD128}" dt="2019-05-17T13:56:48.235" v="922" actId="20577"/>
          <ac:spMkLst>
            <pc:docMk/>
            <pc:sldMk cId="2697639073" sldId="2905"/>
            <ac:spMk id="4" creationId="{A4C5568C-7351-4E4D-8F74-17B4187E1167}"/>
          </ac:spMkLst>
        </pc:spChg>
      </pc:sldChg>
      <pc:sldMasterChg chg="modSldLayout">
        <pc:chgData name="Andrey Vykhodtsev" userId="003f44de-1d27-4805-b169-18b3e208d8e8" providerId="ADAL" clId="{4BA3F510-360E-48C0-BCE0-CFC8378FD128}" dt="2019-05-17T14:43:27.043" v="1097" actId="14100"/>
        <pc:sldMasterMkLst>
          <pc:docMk/>
          <pc:sldMasterMk cId="0" sldId="2147483648"/>
        </pc:sldMasterMkLst>
        <pc:sldLayoutChg chg="modSp">
          <pc:chgData name="Andrey Vykhodtsev" userId="003f44de-1d27-4805-b169-18b3e208d8e8" providerId="ADAL" clId="{4BA3F510-360E-48C0-BCE0-CFC8378FD128}" dt="2019-05-17T14:43:27.043" v="1097" actId="14100"/>
          <pc:sldLayoutMkLst>
            <pc:docMk/>
            <pc:sldMasterMk cId="0" sldId="2147483648"/>
            <pc:sldLayoutMk cId="1317109743" sldId="2147484132"/>
          </pc:sldLayoutMkLst>
          <pc:spChg chg="mod">
            <ac:chgData name="Andrey Vykhodtsev" userId="003f44de-1d27-4805-b169-18b3e208d8e8" providerId="ADAL" clId="{4BA3F510-360E-48C0-BCE0-CFC8378FD128}" dt="2019-05-17T14:43:27.043" v="1097" actId="14100"/>
            <ac:spMkLst>
              <pc:docMk/>
              <pc:sldMasterMk cId="0" sldId="2147483648"/>
              <pc:sldLayoutMk cId="1317109743" sldId="2147484132"/>
              <ac:spMk id="2" creationId="{FD42C3DF-8859-44FB-A209-C5ACF5BF8F8D}"/>
            </ac:spMkLst>
          </pc:spChg>
        </pc:sldLayoutChg>
      </pc:sldMasterChg>
    </pc:docChg>
  </pc:docChgLst>
  <pc:docChgLst>
    <pc:chgData name="Andrey Vykhodtsev" userId="003f44de-1d27-4805-b169-18b3e208d8e8" providerId="ADAL" clId="{D284CE4B-F667-4BF2-A03C-A1D97EDE3AC3}"/>
    <pc:docChg chg="undo custSel mod addSld delSld modSld sldOrd delSection modSection">
      <pc:chgData name="Andrey Vykhodtsev" userId="003f44de-1d27-4805-b169-18b3e208d8e8" providerId="ADAL" clId="{D284CE4B-F667-4BF2-A03C-A1D97EDE3AC3}" dt="2019-05-21T09:53:10.311" v="1515"/>
      <pc:docMkLst>
        <pc:docMk/>
      </pc:docMkLst>
      <pc:sldChg chg="del">
        <pc:chgData name="Andrey Vykhodtsev" userId="003f44de-1d27-4805-b169-18b3e208d8e8" providerId="ADAL" clId="{D284CE4B-F667-4BF2-A03C-A1D97EDE3AC3}" dt="2019-05-21T09:51:30.889" v="1503" actId="2696"/>
        <pc:sldMkLst>
          <pc:docMk/>
          <pc:sldMk cId="2965250015" sldId="260"/>
        </pc:sldMkLst>
      </pc:sldChg>
      <pc:sldChg chg="add">
        <pc:chgData name="Andrey Vykhodtsev" userId="003f44de-1d27-4805-b169-18b3e208d8e8" providerId="ADAL" clId="{D284CE4B-F667-4BF2-A03C-A1D97EDE3AC3}" dt="2019-05-21T09:51:33.541" v="1504"/>
        <pc:sldMkLst>
          <pc:docMk/>
          <pc:sldMk cId="3283799342" sldId="260"/>
        </pc:sldMkLst>
      </pc:sldChg>
      <pc:sldChg chg="addSp delSp modSp modTransition">
        <pc:chgData name="Andrey Vykhodtsev" userId="003f44de-1d27-4805-b169-18b3e208d8e8" providerId="ADAL" clId="{D284CE4B-F667-4BF2-A03C-A1D97EDE3AC3}" dt="2019-05-20T19:07:27.674" v="1244"/>
        <pc:sldMkLst>
          <pc:docMk/>
          <pc:sldMk cId="2148167686" sldId="261"/>
        </pc:sldMkLst>
        <pc:spChg chg="mod">
          <ac:chgData name="Andrey Vykhodtsev" userId="003f44de-1d27-4805-b169-18b3e208d8e8" providerId="ADAL" clId="{D284CE4B-F667-4BF2-A03C-A1D97EDE3AC3}" dt="2019-05-18T12:34:47.512" v="994" actId="20577"/>
          <ac:spMkLst>
            <pc:docMk/>
            <pc:sldMk cId="2148167686" sldId="261"/>
            <ac:spMk id="2" creationId="{91E3C100-1DDD-4BBC-8F37-245C94484C6F}"/>
          </ac:spMkLst>
        </pc:spChg>
        <pc:spChg chg="add mod">
          <ac:chgData name="Andrey Vykhodtsev" userId="003f44de-1d27-4805-b169-18b3e208d8e8" providerId="ADAL" clId="{D284CE4B-F667-4BF2-A03C-A1D97EDE3AC3}" dt="2019-05-17T18:15:01.522" v="686" actId="20577"/>
          <ac:spMkLst>
            <pc:docMk/>
            <pc:sldMk cId="2148167686" sldId="261"/>
            <ac:spMk id="231" creationId="{AC8AF491-ADCE-4EB6-AF13-702D518BC46C}"/>
          </ac:spMkLst>
        </pc:spChg>
        <pc:grpChg chg="add del mod">
          <ac:chgData name="Andrey Vykhodtsev" userId="003f44de-1d27-4805-b169-18b3e208d8e8" providerId="ADAL" clId="{D284CE4B-F667-4BF2-A03C-A1D97EDE3AC3}" dt="2019-05-17T18:11:08.681" v="466"/>
          <ac:grpSpMkLst>
            <pc:docMk/>
            <pc:sldMk cId="2148167686" sldId="261"/>
            <ac:grpSpMk id="3" creationId="{B34CCC3F-D13F-4528-ABF7-B54205A75E95}"/>
          </ac:grpSpMkLst>
        </pc:grpChg>
        <pc:grpChg chg="mod">
          <ac:chgData name="Andrey Vykhodtsev" userId="003f44de-1d27-4805-b169-18b3e208d8e8" providerId="ADAL" clId="{D284CE4B-F667-4BF2-A03C-A1D97EDE3AC3}" dt="2019-05-17T18:11:04.895" v="465" actId="1076"/>
          <ac:grpSpMkLst>
            <pc:docMk/>
            <pc:sldMk cId="2148167686" sldId="261"/>
            <ac:grpSpMk id="13" creationId="{89B38438-0E1D-4E68-8FCA-A53EDFD36548}"/>
          </ac:grpSpMkLst>
        </pc:grpChg>
        <pc:grpChg chg="mod">
          <ac:chgData name="Andrey Vykhodtsev" userId="003f44de-1d27-4805-b169-18b3e208d8e8" providerId="ADAL" clId="{D284CE4B-F667-4BF2-A03C-A1D97EDE3AC3}" dt="2019-05-17T18:11:04.895" v="465" actId="1076"/>
          <ac:grpSpMkLst>
            <pc:docMk/>
            <pc:sldMk cId="2148167686" sldId="261"/>
            <ac:grpSpMk id="23" creationId="{27B38272-77E1-4978-B173-AF1685ADA14F}"/>
          </ac:grpSpMkLst>
        </pc:grpChg>
        <pc:grpChg chg="mod">
          <ac:chgData name="Andrey Vykhodtsev" userId="003f44de-1d27-4805-b169-18b3e208d8e8" providerId="ADAL" clId="{D284CE4B-F667-4BF2-A03C-A1D97EDE3AC3}" dt="2019-05-17T18:11:04.895" v="465" actId="1076"/>
          <ac:grpSpMkLst>
            <pc:docMk/>
            <pc:sldMk cId="2148167686" sldId="261"/>
            <ac:grpSpMk id="24" creationId="{B2C96720-591B-4B06-A97E-42E12B22A0FC}"/>
          </ac:grpSpMkLst>
        </pc:grpChg>
        <pc:grpChg chg="mod">
          <ac:chgData name="Andrey Vykhodtsev" userId="003f44de-1d27-4805-b169-18b3e208d8e8" providerId="ADAL" clId="{D284CE4B-F667-4BF2-A03C-A1D97EDE3AC3}" dt="2019-05-17T18:11:04.895" v="465" actId="1076"/>
          <ac:grpSpMkLst>
            <pc:docMk/>
            <pc:sldMk cId="2148167686" sldId="261"/>
            <ac:grpSpMk id="25" creationId="{E6895106-7626-450E-9A6F-2180FFDE52C7}"/>
          </ac:grpSpMkLst>
        </pc:grpChg>
        <pc:grpChg chg="mod">
          <ac:chgData name="Andrey Vykhodtsev" userId="003f44de-1d27-4805-b169-18b3e208d8e8" providerId="ADAL" clId="{D284CE4B-F667-4BF2-A03C-A1D97EDE3AC3}" dt="2019-05-17T18:11:04.895" v="465" actId="1076"/>
          <ac:grpSpMkLst>
            <pc:docMk/>
            <pc:sldMk cId="2148167686" sldId="261"/>
            <ac:grpSpMk id="27" creationId="{1B2B081A-B8F6-46B2-97BA-A044F5E92B4D}"/>
          </ac:grpSpMkLst>
        </pc:grpChg>
        <pc:grpChg chg="mod">
          <ac:chgData name="Andrey Vykhodtsev" userId="003f44de-1d27-4805-b169-18b3e208d8e8" providerId="ADAL" clId="{D284CE4B-F667-4BF2-A03C-A1D97EDE3AC3}" dt="2019-05-17T18:11:04.895" v="465" actId="1076"/>
          <ac:grpSpMkLst>
            <pc:docMk/>
            <pc:sldMk cId="2148167686" sldId="261"/>
            <ac:grpSpMk id="33" creationId="{4E9E5808-A4A5-4937-899B-43A3C4B4E545}"/>
          </ac:grpSpMkLst>
        </pc:grpChg>
        <pc:grpChg chg="mod">
          <ac:chgData name="Andrey Vykhodtsev" userId="003f44de-1d27-4805-b169-18b3e208d8e8" providerId="ADAL" clId="{D284CE4B-F667-4BF2-A03C-A1D97EDE3AC3}" dt="2019-05-17T18:11:04.895" v="465" actId="1076"/>
          <ac:grpSpMkLst>
            <pc:docMk/>
            <pc:sldMk cId="2148167686" sldId="261"/>
            <ac:grpSpMk id="44" creationId="{77F66A17-35D4-4606-96C5-D8375E29D3AB}"/>
          </ac:grpSpMkLst>
        </pc:grpChg>
        <pc:grpChg chg="mod">
          <ac:chgData name="Andrey Vykhodtsev" userId="003f44de-1d27-4805-b169-18b3e208d8e8" providerId="ADAL" clId="{D284CE4B-F667-4BF2-A03C-A1D97EDE3AC3}" dt="2019-05-17T18:11:04.895" v="465" actId="1076"/>
          <ac:grpSpMkLst>
            <pc:docMk/>
            <pc:sldMk cId="2148167686" sldId="261"/>
            <ac:grpSpMk id="56" creationId="{E0CC3881-44D3-41B5-8D10-4BCADCB34101}"/>
          </ac:grpSpMkLst>
        </pc:grpChg>
        <pc:grpChg chg="mod">
          <ac:chgData name="Andrey Vykhodtsev" userId="003f44de-1d27-4805-b169-18b3e208d8e8" providerId="ADAL" clId="{D284CE4B-F667-4BF2-A03C-A1D97EDE3AC3}" dt="2019-05-17T18:11:04.895" v="465" actId="1076"/>
          <ac:grpSpMkLst>
            <pc:docMk/>
            <pc:sldMk cId="2148167686" sldId="261"/>
            <ac:grpSpMk id="57" creationId="{80FCF558-7A7D-41D3-92B6-2B248C9C1D82}"/>
          </ac:grpSpMkLst>
        </pc:grpChg>
        <pc:grpChg chg="add del">
          <ac:chgData name="Andrey Vykhodtsev" userId="003f44de-1d27-4805-b169-18b3e208d8e8" providerId="ADAL" clId="{D284CE4B-F667-4BF2-A03C-A1D97EDE3AC3}" dt="2019-05-17T18:11:18.597" v="476"/>
          <ac:grpSpMkLst>
            <pc:docMk/>
            <pc:sldMk cId="2148167686" sldId="261"/>
            <ac:grpSpMk id="79" creationId="{24920311-F7ED-46E1-B1B0-D1BCD52B476B}"/>
          </ac:grpSpMkLst>
        </pc:grpChg>
        <pc:grpChg chg="add mod">
          <ac:chgData name="Andrey Vykhodtsev" userId="003f44de-1d27-4805-b169-18b3e208d8e8" providerId="ADAL" clId="{D284CE4B-F667-4BF2-A03C-A1D97EDE3AC3}" dt="2019-05-17T18:12:58.749" v="555" actId="1076"/>
          <ac:grpSpMkLst>
            <pc:docMk/>
            <pc:sldMk cId="2148167686" sldId="261"/>
            <ac:grpSpMk id="155" creationId="{C586628A-5B2B-4614-B0BA-CFB7508D29C2}"/>
          </ac:grpSpMkLst>
        </pc:grpChg>
        <pc:grpChg chg="mod">
          <ac:chgData name="Andrey Vykhodtsev" userId="003f44de-1d27-4805-b169-18b3e208d8e8" providerId="ADAL" clId="{D284CE4B-F667-4BF2-A03C-A1D97EDE3AC3}" dt="2019-05-17T18:12:58.749" v="555" actId="1076"/>
          <ac:grpSpMkLst>
            <pc:docMk/>
            <pc:sldMk cId="2148167686" sldId="261"/>
            <ac:grpSpMk id="165" creationId="{D79D9F0A-B7B0-4142-898E-070CEFC19EA1}"/>
          </ac:grpSpMkLst>
        </pc:grpChg>
        <pc:grpChg chg="mod">
          <ac:chgData name="Andrey Vykhodtsev" userId="003f44de-1d27-4805-b169-18b3e208d8e8" providerId="ADAL" clId="{D284CE4B-F667-4BF2-A03C-A1D97EDE3AC3}" dt="2019-05-17T18:12:58.749" v="555" actId="1076"/>
          <ac:grpSpMkLst>
            <pc:docMk/>
            <pc:sldMk cId="2148167686" sldId="261"/>
            <ac:grpSpMk id="175" creationId="{E2F58B91-CA30-4C79-B0EB-C0C7F53A97F3}"/>
          </ac:grpSpMkLst>
        </pc:grpChg>
        <pc:grpChg chg="mod">
          <ac:chgData name="Andrey Vykhodtsev" userId="003f44de-1d27-4805-b169-18b3e208d8e8" providerId="ADAL" clId="{D284CE4B-F667-4BF2-A03C-A1D97EDE3AC3}" dt="2019-05-17T18:12:58.749" v="555" actId="1076"/>
          <ac:grpSpMkLst>
            <pc:docMk/>
            <pc:sldMk cId="2148167686" sldId="261"/>
            <ac:grpSpMk id="176" creationId="{48F300AF-B1BB-4DF6-96A2-936346AF8B1E}"/>
          </ac:grpSpMkLst>
        </pc:grpChg>
        <pc:grpChg chg="mod">
          <ac:chgData name="Andrey Vykhodtsev" userId="003f44de-1d27-4805-b169-18b3e208d8e8" providerId="ADAL" clId="{D284CE4B-F667-4BF2-A03C-A1D97EDE3AC3}" dt="2019-05-17T18:12:58.749" v="555" actId="1076"/>
          <ac:grpSpMkLst>
            <pc:docMk/>
            <pc:sldMk cId="2148167686" sldId="261"/>
            <ac:grpSpMk id="177" creationId="{52A66F21-0A51-413A-A95B-9A7DC079ECE2}"/>
          </ac:grpSpMkLst>
        </pc:grpChg>
        <pc:grpChg chg="mod">
          <ac:chgData name="Andrey Vykhodtsev" userId="003f44de-1d27-4805-b169-18b3e208d8e8" providerId="ADAL" clId="{D284CE4B-F667-4BF2-A03C-A1D97EDE3AC3}" dt="2019-05-17T18:12:58.749" v="555" actId="1076"/>
          <ac:grpSpMkLst>
            <pc:docMk/>
            <pc:sldMk cId="2148167686" sldId="261"/>
            <ac:grpSpMk id="179" creationId="{C8CF0C11-DF6A-4D08-AEC5-5BDA875D932B}"/>
          </ac:grpSpMkLst>
        </pc:grpChg>
        <pc:grpChg chg="mod">
          <ac:chgData name="Andrey Vykhodtsev" userId="003f44de-1d27-4805-b169-18b3e208d8e8" providerId="ADAL" clId="{D284CE4B-F667-4BF2-A03C-A1D97EDE3AC3}" dt="2019-05-17T18:12:58.749" v="555" actId="1076"/>
          <ac:grpSpMkLst>
            <pc:docMk/>
            <pc:sldMk cId="2148167686" sldId="261"/>
            <ac:grpSpMk id="185" creationId="{AE4FD64A-9EDB-4367-B186-1A3928672A90}"/>
          </ac:grpSpMkLst>
        </pc:grpChg>
        <pc:grpChg chg="mod">
          <ac:chgData name="Andrey Vykhodtsev" userId="003f44de-1d27-4805-b169-18b3e208d8e8" providerId="ADAL" clId="{D284CE4B-F667-4BF2-A03C-A1D97EDE3AC3}" dt="2019-05-17T18:12:58.749" v="555" actId="1076"/>
          <ac:grpSpMkLst>
            <pc:docMk/>
            <pc:sldMk cId="2148167686" sldId="261"/>
            <ac:grpSpMk id="196" creationId="{0C4C11CE-5EE2-4199-8EFE-88B3F2C2F9F6}"/>
          </ac:grpSpMkLst>
        </pc:grpChg>
        <pc:grpChg chg="mod">
          <ac:chgData name="Andrey Vykhodtsev" userId="003f44de-1d27-4805-b169-18b3e208d8e8" providerId="ADAL" clId="{D284CE4B-F667-4BF2-A03C-A1D97EDE3AC3}" dt="2019-05-17T18:12:58.749" v="555" actId="1076"/>
          <ac:grpSpMkLst>
            <pc:docMk/>
            <pc:sldMk cId="2148167686" sldId="261"/>
            <ac:grpSpMk id="208" creationId="{DDB6CD05-CB04-4811-AE1A-F52A2E0FF237}"/>
          </ac:grpSpMkLst>
        </pc:grpChg>
        <pc:grpChg chg="mod">
          <ac:chgData name="Andrey Vykhodtsev" userId="003f44de-1d27-4805-b169-18b3e208d8e8" providerId="ADAL" clId="{D284CE4B-F667-4BF2-A03C-A1D97EDE3AC3}" dt="2019-05-17T18:12:58.749" v="555" actId="1076"/>
          <ac:grpSpMkLst>
            <pc:docMk/>
            <pc:sldMk cId="2148167686" sldId="261"/>
            <ac:grpSpMk id="209" creationId="{85234492-8BF5-4174-B6E5-DE68AEB3AB0D}"/>
          </ac:grpSpMkLst>
        </pc:grpChg>
      </pc:sldChg>
      <pc:sldChg chg="modSp">
        <pc:chgData name="Andrey Vykhodtsev" userId="003f44de-1d27-4805-b169-18b3e208d8e8" providerId="ADAL" clId="{D284CE4B-F667-4BF2-A03C-A1D97EDE3AC3}" dt="2019-05-17T18:21:30.357" v="874" actId="20577"/>
        <pc:sldMkLst>
          <pc:docMk/>
          <pc:sldMk cId="132662236" sldId="264"/>
        </pc:sldMkLst>
        <pc:spChg chg="mod">
          <ac:chgData name="Andrey Vykhodtsev" userId="003f44de-1d27-4805-b169-18b3e208d8e8" providerId="ADAL" clId="{D284CE4B-F667-4BF2-A03C-A1D97EDE3AC3}" dt="2019-05-17T18:21:30.357" v="874" actId="20577"/>
          <ac:spMkLst>
            <pc:docMk/>
            <pc:sldMk cId="132662236" sldId="264"/>
            <ac:spMk id="2" creationId="{46F1864E-2436-4F59-B788-76E0BBFBF0D4}"/>
          </ac:spMkLst>
        </pc:spChg>
      </pc:sldChg>
      <pc:sldChg chg="addSp delSp modSp">
        <pc:chgData name="Andrey Vykhodtsev" userId="003f44de-1d27-4805-b169-18b3e208d8e8" providerId="ADAL" clId="{D284CE4B-F667-4BF2-A03C-A1D97EDE3AC3}" dt="2019-05-17T17:57:09.791" v="457" actId="478"/>
        <pc:sldMkLst>
          <pc:docMk/>
          <pc:sldMk cId="2969925369" sldId="265"/>
        </pc:sldMkLst>
        <pc:spChg chg="mod">
          <ac:chgData name="Andrey Vykhodtsev" userId="003f44de-1d27-4805-b169-18b3e208d8e8" providerId="ADAL" clId="{D284CE4B-F667-4BF2-A03C-A1D97EDE3AC3}" dt="2019-05-17T17:36:23.842" v="55" actId="1076"/>
          <ac:spMkLst>
            <pc:docMk/>
            <pc:sldMk cId="2969925369" sldId="265"/>
            <ac:spMk id="2" creationId="{91E3C100-1DDD-4BBC-8F37-245C94484C6F}"/>
          </ac:spMkLst>
        </pc:spChg>
        <pc:spChg chg="mod">
          <ac:chgData name="Andrey Vykhodtsev" userId="003f44de-1d27-4805-b169-18b3e208d8e8" providerId="ADAL" clId="{D284CE4B-F667-4BF2-A03C-A1D97EDE3AC3}" dt="2019-05-17T17:56:04.593" v="437" actId="1076"/>
          <ac:spMkLst>
            <pc:docMk/>
            <pc:sldMk cId="2969925369" sldId="265"/>
            <ac:spMk id="4" creationId="{A838CAE4-E59D-4FA9-8896-C7BB4EEB7171}"/>
          </ac:spMkLst>
        </pc:spChg>
        <pc:spChg chg="add mod">
          <ac:chgData name="Andrey Vykhodtsev" userId="003f44de-1d27-4805-b169-18b3e208d8e8" providerId="ADAL" clId="{D284CE4B-F667-4BF2-A03C-A1D97EDE3AC3}" dt="2019-05-17T17:54:50.296" v="394" actId="1076"/>
          <ac:spMkLst>
            <pc:docMk/>
            <pc:sldMk cId="2969925369" sldId="265"/>
            <ac:spMk id="6" creationId="{684736F5-0B02-449E-B4E5-4B59459A82B9}"/>
          </ac:spMkLst>
        </pc:spChg>
        <pc:spChg chg="mod">
          <ac:chgData name="Andrey Vykhodtsev" userId="003f44de-1d27-4805-b169-18b3e208d8e8" providerId="ADAL" clId="{D284CE4B-F667-4BF2-A03C-A1D97EDE3AC3}" dt="2019-05-17T17:48:25.575" v="278" actId="14100"/>
          <ac:spMkLst>
            <pc:docMk/>
            <pc:sldMk cId="2969925369" sldId="265"/>
            <ac:spMk id="29" creationId="{5D2F63EB-3461-463C-8B5E-723EC6F67F98}"/>
          </ac:spMkLst>
        </pc:spChg>
        <pc:spChg chg="mod">
          <ac:chgData name="Andrey Vykhodtsev" userId="003f44de-1d27-4805-b169-18b3e208d8e8" providerId="ADAL" clId="{D284CE4B-F667-4BF2-A03C-A1D97EDE3AC3}" dt="2019-05-17T17:48:35.958" v="279" actId="14100"/>
          <ac:spMkLst>
            <pc:docMk/>
            <pc:sldMk cId="2969925369" sldId="265"/>
            <ac:spMk id="31" creationId="{B16730E6-1BE2-4FCD-B4E8-925798F4471C}"/>
          </ac:spMkLst>
        </pc:spChg>
        <pc:spChg chg="mod">
          <ac:chgData name="Andrey Vykhodtsev" userId="003f44de-1d27-4805-b169-18b3e208d8e8" providerId="ADAL" clId="{D284CE4B-F667-4BF2-A03C-A1D97EDE3AC3}" dt="2019-05-17T17:36:00.881" v="50" actId="164"/>
          <ac:spMkLst>
            <pc:docMk/>
            <pc:sldMk cId="2969925369" sldId="265"/>
            <ac:spMk id="33" creationId="{F1966083-2518-4570-BA9D-420629F800CA}"/>
          </ac:spMkLst>
        </pc:spChg>
        <pc:spChg chg="mod">
          <ac:chgData name="Andrey Vykhodtsev" userId="003f44de-1d27-4805-b169-18b3e208d8e8" providerId="ADAL" clId="{D284CE4B-F667-4BF2-A03C-A1D97EDE3AC3}" dt="2019-05-17T17:36:00.881" v="50" actId="164"/>
          <ac:spMkLst>
            <pc:docMk/>
            <pc:sldMk cId="2969925369" sldId="265"/>
            <ac:spMk id="34" creationId="{B962BD06-ACD7-4A21-85D6-BDD5D0D6FB7B}"/>
          </ac:spMkLst>
        </pc:spChg>
        <pc:spChg chg="mod">
          <ac:chgData name="Andrey Vykhodtsev" userId="003f44de-1d27-4805-b169-18b3e208d8e8" providerId="ADAL" clId="{D284CE4B-F667-4BF2-A03C-A1D97EDE3AC3}" dt="2019-05-17T17:36:00.881" v="50" actId="164"/>
          <ac:spMkLst>
            <pc:docMk/>
            <pc:sldMk cId="2969925369" sldId="265"/>
            <ac:spMk id="53" creationId="{D5C0F041-EC08-4BCD-954E-54F0C37B2F1F}"/>
          </ac:spMkLst>
        </pc:spChg>
        <pc:spChg chg="mod">
          <ac:chgData name="Andrey Vykhodtsev" userId="003f44de-1d27-4805-b169-18b3e208d8e8" providerId="ADAL" clId="{D284CE4B-F667-4BF2-A03C-A1D97EDE3AC3}" dt="2019-05-17T17:36:00.881" v="50" actId="164"/>
          <ac:spMkLst>
            <pc:docMk/>
            <pc:sldMk cId="2969925369" sldId="265"/>
            <ac:spMk id="54" creationId="{676F8F1C-323D-41EE-92B4-59141CED3FDC}"/>
          </ac:spMkLst>
        </pc:spChg>
        <pc:spChg chg="mod">
          <ac:chgData name="Andrey Vykhodtsev" userId="003f44de-1d27-4805-b169-18b3e208d8e8" providerId="ADAL" clId="{D284CE4B-F667-4BF2-A03C-A1D97EDE3AC3}" dt="2019-05-17T17:37:24.090" v="65" actId="1076"/>
          <ac:spMkLst>
            <pc:docMk/>
            <pc:sldMk cId="2969925369" sldId="265"/>
            <ac:spMk id="57" creationId="{C763CD25-2E84-44D4-86AC-9A26DE15B243}"/>
          </ac:spMkLst>
        </pc:spChg>
        <pc:spChg chg="mod">
          <ac:chgData name="Andrey Vykhodtsev" userId="003f44de-1d27-4805-b169-18b3e208d8e8" providerId="ADAL" clId="{D284CE4B-F667-4BF2-A03C-A1D97EDE3AC3}" dt="2019-05-17T17:37:37.556" v="68" actId="1076"/>
          <ac:spMkLst>
            <pc:docMk/>
            <pc:sldMk cId="2969925369" sldId="265"/>
            <ac:spMk id="60" creationId="{8A3DD1F2-47C6-4276-B2D2-0DD87577855D}"/>
          </ac:spMkLst>
        </pc:spChg>
        <pc:spChg chg="mod">
          <ac:chgData name="Andrey Vykhodtsev" userId="003f44de-1d27-4805-b169-18b3e208d8e8" providerId="ADAL" clId="{D284CE4B-F667-4BF2-A03C-A1D97EDE3AC3}" dt="2019-05-17T17:37:59.454" v="71" actId="255"/>
          <ac:spMkLst>
            <pc:docMk/>
            <pc:sldMk cId="2969925369" sldId="265"/>
            <ac:spMk id="62" creationId="{E41F1F64-B232-44C7-8D66-EFA405A49FDA}"/>
          </ac:spMkLst>
        </pc:spChg>
        <pc:spChg chg="mod">
          <ac:chgData name="Andrey Vykhodtsev" userId="003f44de-1d27-4805-b169-18b3e208d8e8" providerId="ADAL" clId="{D284CE4B-F667-4BF2-A03C-A1D97EDE3AC3}" dt="2019-05-17T17:38:16.294" v="73" actId="20577"/>
          <ac:spMkLst>
            <pc:docMk/>
            <pc:sldMk cId="2969925369" sldId="265"/>
            <ac:spMk id="63" creationId="{B012470F-D1C9-41F4-A40C-57BEDC381492}"/>
          </ac:spMkLst>
        </pc:spChg>
        <pc:spChg chg="mod">
          <ac:chgData name="Andrey Vykhodtsev" userId="003f44de-1d27-4805-b169-18b3e208d8e8" providerId="ADAL" clId="{D284CE4B-F667-4BF2-A03C-A1D97EDE3AC3}" dt="2019-05-17T17:37:59.454" v="71" actId="255"/>
          <ac:spMkLst>
            <pc:docMk/>
            <pc:sldMk cId="2969925369" sldId="265"/>
            <ac:spMk id="65" creationId="{BCFAA636-F095-41C5-9634-16660F6748D3}"/>
          </ac:spMkLst>
        </pc:spChg>
        <pc:spChg chg="mod">
          <ac:chgData name="Andrey Vykhodtsev" userId="003f44de-1d27-4805-b169-18b3e208d8e8" providerId="ADAL" clId="{D284CE4B-F667-4BF2-A03C-A1D97EDE3AC3}" dt="2019-05-17T17:37:59.454" v="71" actId="255"/>
          <ac:spMkLst>
            <pc:docMk/>
            <pc:sldMk cId="2969925369" sldId="265"/>
            <ac:spMk id="71" creationId="{AE64443D-6A1C-4D06-96D2-8792CFAB9DBF}"/>
          </ac:spMkLst>
        </pc:spChg>
        <pc:spChg chg="mod">
          <ac:chgData name="Andrey Vykhodtsev" userId="003f44de-1d27-4805-b169-18b3e208d8e8" providerId="ADAL" clId="{D284CE4B-F667-4BF2-A03C-A1D97EDE3AC3}" dt="2019-05-17T17:37:59.454" v="71" actId="255"/>
          <ac:spMkLst>
            <pc:docMk/>
            <pc:sldMk cId="2969925369" sldId="265"/>
            <ac:spMk id="72" creationId="{31BEBE1C-F1B9-4783-BE62-CB76940349C4}"/>
          </ac:spMkLst>
        </pc:spChg>
        <pc:spChg chg="mod">
          <ac:chgData name="Andrey Vykhodtsev" userId="003f44de-1d27-4805-b169-18b3e208d8e8" providerId="ADAL" clId="{D284CE4B-F667-4BF2-A03C-A1D97EDE3AC3}" dt="2019-05-17T17:37:59.454" v="71" actId="255"/>
          <ac:spMkLst>
            <pc:docMk/>
            <pc:sldMk cId="2969925369" sldId="265"/>
            <ac:spMk id="74" creationId="{C74FE962-6095-42C9-BD4C-9E72A13E8C17}"/>
          </ac:spMkLst>
        </pc:spChg>
        <pc:spChg chg="mod">
          <ac:chgData name="Andrey Vykhodtsev" userId="003f44de-1d27-4805-b169-18b3e208d8e8" providerId="ADAL" clId="{D284CE4B-F667-4BF2-A03C-A1D97EDE3AC3}" dt="2019-05-17T17:37:59.454" v="71" actId="255"/>
          <ac:spMkLst>
            <pc:docMk/>
            <pc:sldMk cId="2969925369" sldId="265"/>
            <ac:spMk id="75" creationId="{823A29BC-641F-4742-B379-ED2F5B235D4F}"/>
          </ac:spMkLst>
        </pc:spChg>
        <pc:spChg chg="mod topLvl">
          <ac:chgData name="Andrey Vykhodtsev" userId="003f44de-1d27-4805-b169-18b3e208d8e8" providerId="ADAL" clId="{D284CE4B-F667-4BF2-A03C-A1D97EDE3AC3}" dt="2019-05-17T17:38:05.206" v="72" actId="165"/>
          <ac:spMkLst>
            <pc:docMk/>
            <pc:sldMk cId="2969925369" sldId="265"/>
            <ac:spMk id="76" creationId="{0337C4E6-F166-4F06-B970-DC101ACD7019}"/>
          </ac:spMkLst>
        </pc:spChg>
        <pc:spChg chg="mod topLvl">
          <ac:chgData name="Andrey Vykhodtsev" userId="003f44de-1d27-4805-b169-18b3e208d8e8" providerId="ADAL" clId="{D284CE4B-F667-4BF2-A03C-A1D97EDE3AC3}" dt="2019-05-17T17:53:15.558" v="382" actId="20577"/>
          <ac:spMkLst>
            <pc:docMk/>
            <pc:sldMk cId="2969925369" sldId="265"/>
            <ac:spMk id="77" creationId="{8F4B8679-76E8-4F9C-AEB2-028858BFE99E}"/>
          </ac:spMkLst>
        </pc:spChg>
        <pc:spChg chg="mod">
          <ac:chgData name="Andrey Vykhodtsev" userId="003f44de-1d27-4805-b169-18b3e208d8e8" providerId="ADAL" clId="{D284CE4B-F667-4BF2-A03C-A1D97EDE3AC3}" dt="2019-05-17T17:37:59.454" v="71" actId="255"/>
          <ac:spMkLst>
            <pc:docMk/>
            <pc:sldMk cId="2969925369" sldId="265"/>
            <ac:spMk id="79" creationId="{91E59D06-A1BD-423A-96D0-1ABCC11603DC}"/>
          </ac:spMkLst>
        </pc:spChg>
        <pc:spChg chg="mod">
          <ac:chgData name="Andrey Vykhodtsev" userId="003f44de-1d27-4805-b169-18b3e208d8e8" providerId="ADAL" clId="{D284CE4B-F667-4BF2-A03C-A1D97EDE3AC3}" dt="2019-05-17T17:37:59.454" v="71" actId="255"/>
          <ac:spMkLst>
            <pc:docMk/>
            <pc:sldMk cId="2969925369" sldId="265"/>
            <ac:spMk id="80" creationId="{E77BEDBC-073C-499C-A9E0-CD181FB29B21}"/>
          </ac:spMkLst>
        </pc:spChg>
        <pc:spChg chg="mod">
          <ac:chgData name="Andrey Vykhodtsev" userId="003f44de-1d27-4805-b169-18b3e208d8e8" providerId="ADAL" clId="{D284CE4B-F667-4BF2-A03C-A1D97EDE3AC3}" dt="2019-05-17T17:37:59.454" v="71" actId="255"/>
          <ac:spMkLst>
            <pc:docMk/>
            <pc:sldMk cId="2969925369" sldId="265"/>
            <ac:spMk id="82" creationId="{26AFB181-9AEC-4E62-BBA5-748D9E5770FD}"/>
          </ac:spMkLst>
        </pc:spChg>
        <pc:spChg chg="mod">
          <ac:chgData name="Andrey Vykhodtsev" userId="003f44de-1d27-4805-b169-18b3e208d8e8" providerId="ADAL" clId="{D284CE4B-F667-4BF2-A03C-A1D97EDE3AC3}" dt="2019-05-17T17:37:59.454" v="71" actId="255"/>
          <ac:spMkLst>
            <pc:docMk/>
            <pc:sldMk cId="2969925369" sldId="265"/>
            <ac:spMk id="83" creationId="{76C15AD3-3024-4AC9-8FCC-23EE69E68A96}"/>
          </ac:spMkLst>
        </pc:spChg>
        <pc:spChg chg="mod topLvl">
          <ac:chgData name="Andrey Vykhodtsev" userId="003f44de-1d27-4805-b169-18b3e208d8e8" providerId="ADAL" clId="{D284CE4B-F667-4BF2-A03C-A1D97EDE3AC3}" dt="2019-05-17T17:39:16.073" v="112" actId="1076"/>
          <ac:spMkLst>
            <pc:docMk/>
            <pc:sldMk cId="2969925369" sldId="265"/>
            <ac:spMk id="84" creationId="{C0C22187-D0D8-425E-8BA3-308778B53749}"/>
          </ac:spMkLst>
        </pc:spChg>
        <pc:spChg chg="mod topLvl">
          <ac:chgData name="Andrey Vykhodtsev" userId="003f44de-1d27-4805-b169-18b3e208d8e8" providerId="ADAL" clId="{D284CE4B-F667-4BF2-A03C-A1D97EDE3AC3}" dt="2019-05-17T17:39:28.199" v="113" actId="1076"/>
          <ac:spMkLst>
            <pc:docMk/>
            <pc:sldMk cId="2969925369" sldId="265"/>
            <ac:spMk id="85" creationId="{2DE3173E-41B4-4AA4-A590-196B0DDE6ED2}"/>
          </ac:spMkLst>
        </pc:spChg>
        <pc:spChg chg="mod">
          <ac:chgData name="Andrey Vykhodtsev" userId="003f44de-1d27-4805-b169-18b3e208d8e8" providerId="ADAL" clId="{D284CE4B-F667-4BF2-A03C-A1D97EDE3AC3}" dt="2019-05-17T17:39:00.783" v="111" actId="20577"/>
          <ac:spMkLst>
            <pc:docMk/>
            <pc:sldMk cId="2969925369" sldId="265"/>
            <ac:spMk id="86" creationId="{CFB140F9-8C49-4264-9516-43C6784A5D4D}"/>
          </ac:spMkLst>
        </pc:spChg>
        <pc:spChg chg="add mod topLvl">
          <ac:chgData name="Andrey Vykhodtsev" userId="003f44de-1d27-4805-b169-18b3e208d8e8" providerId="ADAL" clId="{D284CE4B-F667-4BF2-A03C-A1D97EDE3AC3}" dt="2019-05-17T17:44:40.440" v="277" actId="20577"/>
          <ac:spMkLst>
            <pc:docMk/>
            <pc:sldMk cId="2969925369" sldId="265"/>
            <ac:spMk id="87" creationId="{09209EB4-FC82-4426-90FF-E37F31D43F54}"/>
          </ac:spMkLst>
        </pc:spChg>
        <pc:spChg chg="add mod topLvl">
          <ac:chgData name="Andrey Vykhodtsev" userId="003f44de-1d27-4805-b169-18b3e208d8e8" providerId="ADAL" clId="{D284CE4B-F667-4BF2-A03C-A1D97EDE3AC3}" dt="2019-05-17T17:49:19.269" v="293" actId="20577"/>
          <ac:spMkLst>
            <pc:docMk/>
            <pc:sldMk cId="2969925369" sldId="265"/>
            <ac:spMk id="88" creationId="{EE98EBF4-2747-4F40-A9F6-034565D9D34C}"/>
          </ac:spMkLst>
        </pc:spChg>
        <pc:spChg chg="mod">
          <ac:chgData name="Andrey Vykhodtsev" userId="003f44de-1d27-4805-b169-18b3e208d8e8" providerId="ADAL" clId="{D284CE4B-F667-4BF2-A03C-A1D97EDE3AC3}" dt="2019-05-17T17:40:34.818" v="120" actId="20577"/>
          <ac:spMkLst>
            <pc:docMk/>
            <pc:sldMk cId="2969925369" sldId="265"/>
            <ac:spMk id="91" creationId="{2F20BC76-01D6-48A9-9500-952ECCCEF435}"/>
          </ac:spMkLst>
        </pc:spChg>
        <pc:spChg chg="add mod">
          <ac:chgData name="Andrey Vykhodtsev" userId="003f44de-1d27-4805-b169-18b3e208d8e8" providerId="ADAL" clId="{D284CE4B-F667-4BF2-A03C-A1D97EDE3AC3}" dt="2019-05-17T17:49:28.150" v="315" actId="20577"/>
          <ac:spMkLst>
            <pc:docMk/>
            <pc:sldMk cId="2969925369" sldId="265"/>
            <ac:spMk id="92" creationId="{D41A9FD3-5AA8-431A-82CD-5F5F2BE2F257}"/>
          </ac:spMkLst>
        </pc:spChg>
        <pc:spChg chg="mod">
          <ac:chgData name="Andrey Vykhodtsev" userId="003f44de-1d27-4805-b169-18b3e208d8e8" providerId="ADAL" clId="{D284CE4B-F667-4BF2-A03C-A1D97EDE3AC3}" dt="2019-05-17T17:40:55.150" v="143" actId="20577"/>
          <ac:spMkLst>
            <pc:docMk/>
            <pc:sldMk cId="2969925369" sldId="265"/>
            <ac:spMk id="95" creationId="{F895281B-F5A1-4F34-AFAA-86EF4CEB8480}"/>
          </ac:spMkLst>
        </pc:spChg>
        <pc:spChg chg="mod">
          <ac:chgData name="Andrey Vykhodtsev" userId="003f44de-1d27-4805-b169-18b3e208d8e8" providerId="ADAL" clId="{D284CE4B-F667-4BF2-A03C-A1D97EDE3AC3}" dt="2019-05-17T17:41:27.379" v="191" actId="20577"/>
          <ac:spMkLst>
            <pc:docMk/>
            <pc:sldMk cId="2969925369" sldId="265"/>
            <ac:spMk id="98" creationId="{AA8B4AA0-ED53-4F8F-AFDD-1FB214250E27}"/>
          </ac:spMkLst>
        </pc:spChg>
        <pc:spChg chg="add mod">
          <ac:chgData name="Andrey Vykhodtsev" userId="003f44de-1d27-4805-b169-18b3e208d8e8" providerId="ADAL" clId="{D284CE4B-F667-4BF2-A03C-A1D97EDE3AC3}" dt="2019-05-17T17:41:15.604" v="177" actId="20577"/>
          <ac:spMkLst>
            <pc:docMk/>
            <pc:sldMk cId="2969925369" sldId="265"/>
            <ac:spMk id="99" creationId="{F678B9D4-0BC5-43F6-BB48-DED0D8410C04}"/>
          </ac:spMkLst>
        </pc:spChg>
        <pc:spChg chg="add mod">
          <ac:chgData name="Andrey Vykhodtsev" userId="003f44de-1d27-4805-b169-18b3e208d8e8" providerId="ADAL" clId="{D284CE4B-F667-4BF2-A03C-A1D97EDE3AC3}" dt="2019-05-17T17:41:21.600" v="190" actId="20577"/>
          <ac:spMkLst>
            <pc:docMk/>
            <pc:sldMk cId="2969925369" sldId="265"/>
            <ac:spMk id="100" creationId="{EAEEB995-9D26-4627-A030-4AE2126E8752}"/>
          </ac:spMkLst>
        </pc:spChg>
        <pc:spChg chg="mod topLvl">
          <ac:chgData name="Andrey Vykhodtsev" userId="003f44de-1d27-4805-b169-18b3e208d8e8" providerId="ADAL" clId="{D284CE4B-F667-4BF2-A03C-A1D97EDE3AC3}" dt="2019-05-17T17:42:33.062" v="200" actId="165"/>
          <ac:spMkLst>
            <pc:docMk/>
            <pc:sldMk cId="2969925369" sldId="265"/>
            <ac:spMk id="102" creationId="{8869195F-D783-4DE8-BE67-887B669E38D0}"/>
          </ac:spMkLst>
        </pc:spChg>
        <pc:spChg chg="mod topLvl">
          <ac:chgData name="Andrey Vykhodtsev" userId="003f44de-1d27-4805-b169-18b3e208d8e8" providerId="ADAL" clId="{D284CE4B-F667-4BF2-A03C-A1D97EDE3AC3}" dt="2019-05-17T17:43:16.754" v="231" actId="1076"/>
          <ac:spMkLst>
            <pc:docMk/>
            <pc:sldMk cId="2969925369" sldId="265"/>
            <ac:spMk id="103" creationId="{34B004B6-A447-47FB-A005-E4764632ACF4}"/>
          </ac:spMkLst>
        </pc:spChg>
        <pc:spChg chg="add mod">
          <ac:chgData name="Andrey Vykhodtsev" userId="003f44de-1d27-4805-b169-18b3e208d8e8" providerId="ADAL" clId="{D284CE4B-F667-4BF2-A03C-A1D97EDE3AC3}" dt="2019-05-17T17:50:39.235" v="339" actId="20577"/>
          <ac:spMkLst>
            <pc:docMk/>
            <pc:sldMk cId="2969925369" sldId="265"/>
            <ac:spMk id="104" creationId="{9311A514-F54E-4F80-A95B-093EA3630CC0}"/>
          </ac:spMkLst>
        </pc:spChg>
        <pc:spChg chg="add del mod">
          <ac:chgData name="Andrey Vykhodtsev" userId="003f44de-1d27-4805-b169-18b3e208d8e8" providerId="ADAL" clId="{D284CE4B-F667-4BF2-A03C-A1D97EDE3AC3}" dt="2019-05-17T17:43:10.817" v="229" actId="478"/>
          <ac:spMkLst>
            <pc:docMk/>
            <pc:sldMk cId="2969925369" sldId="265"/>
            <ac:spMk id="111" creationId="{7FA11B45-BC00-4DD2-A2B9-B60524AF6401}"/>
          </ac:spMkLst>
        </pc:spChg>
        <pc:spChg chg="add del mod">
          <ac:chgData name="Andrey Vykhodtsev" userId="003f44de-1d27-4805-b169-18b3e208d8e8" providerId="ADAL" clId="{D284CE4B-F667-4BF2-A03C-A1D97EDE3AC3}" dt="2019-05-17T17:43:10.817" v="229" actId="478"/>
          <ac:spMkLst>
            <pc:docMk/>
            <pc:sldMk cId="2969925369" sldId="265"/>
            <ac:spMk id="112" creationId="{7873EC34-B24A-4015-8867-39BA8BB9C798}"/>
          </ac:spMkLst>
        </pc:spChg>
        <pc:spChg chg="add del">
          <ac:chgData name="Andrey Vykhodtsev" userId="003f44de-1d27-4805-b169-18b3e208d8e8" providerId="ADAL" clId="{D284CE4B-F667-4BF2-A03C-A1D97EDE3AC3}" dt="2019-05-17T17:42:09.125" v="198"/>
          <ac:spMkLst>
            <pc:docMk/>
            <pc:sldMk cId="2969925369" sldId="265"/>
            <ac:spMk id="113" creationId="{92CA7063-E935-46E7-8FD8-4EB44B19D156}"/>
          </ac:spMkLst>
        </pc:spChg>
        <pc:spChg chg="add del">
          <ac:chgData name="Andrey Vykhodtsev" userId="003f44de-1d27-4805-b169-18b3e208d8e8" providerId="ADAL" clId="{D284CE4B-F667-4BF2-A03C-A1D97EDE3AC3}" dt="2019-05-17T17:42:09.125" v="198"/>
          <ac:spMkLst>
            <pc:docMk/>
            <pc:sldMk cId="2969925369" sldId="265"/>
            <ac:spMk id="114" creationId="{69D8504F-4A96-4477-AFFC-A8FDACCB2143}"/>
          </ac:spMkLst>
        </pc:spChg>
        <pc:spChg chg="add mod">
          <ac:chgData name="Andrey Vykhodtsev" userId="003f44de-1d27-4805-b169-18b3e208d8e8" providerId="ADAL" clId="{D284CE4B-F667-4BF2-A03C-A1D97EDE3AC3}" dt="2019-05-17T17:43:37.787" v="232" actId="571"/>
          <ac:spMkLst>
            <pc:docMk/>
            <pc:sldMk cId="2969925369" sldId="265"/>
            <ac:spMk id="115" creationId="{8262E0F2-A22F-42F3-B1EB-C53E9091D7F3}"/>
          </ac:spMkLst>
        </pc:spChg>
        <pc:spChg chg="add mod">
          <ac:chgData name="Andrey Vykhodtsev" userId="003f44de-1d27-4805-b169-18b3e208d8e8" providerId="ADAL" clId="{D284CE4B-F667-4BF2-A03C-A1D97EDE3AC3}" dt="2019-05-17T17:43:44.547" v="234" actId="20577"/>
          <ac:spMkLst>
            <pc:docMk/>
            <pc:sldMk cId="2969925369" sldId="265"/>
            <ac:spMk id="116" creationId="{2C0B5816-9D55-4083-A7F3-916C00BAB502}"/>
          </ac:spMkLst>
        </pc:spChg>
        <pc:spChg chg="add mod">
          <ac:chgData name="Andrey Vykhodtsev" userId="003f44de-1d27-4805-b169-18b3e208d8e8" providerId="ADAL" clId="{D284CE4B-F667-4BF2-A03C-A1D97EDE3AC3}" dt="2019-05-17T17:50:47.752" v="361" actId="20577"/>
          <ac:spMkLst>
            <pc:docMk/>
            <pc:sldMk cId="2969925369" sldId="265"/>
            <ac:spMk id="117" creationId="{E7231AE7-DF3A-4C1E-B056-F7ABFFAB4916}"/>
          </ac:spMkLst>
        </pc:spChg>
        <pc:spChg chg="add del mod">
          <ac:chgData name="Andrey Vykhodtsev" userId="003f44de-1d27-4805-b169-18b3e208d8e8" providerId="ADAL" clId="{D284CE4B-F667-4BF2-A03C-A1D97EDE3AC3}" dt="2019-05-17T17:57:09.791" v="457" actId="478"/>
          <ac:spMkLst>
            <pc:docMk/>
            <pc:sldMk cId="2969925369" sldId="265"/>
            <ac:spMk id="118" creationId="{4B45DA8A-3881-46EE-911A-CD3977E51CE4}"/>
          </ac:spMkLst>
        </pc:spChg>
        <pc:spChg chg="add mod">
          <ac:chgData name="Andrey Vykhodtsev" userId="003f44de-1d27-4805-b169-18b3e208d8e8" providerId="ADAL" clId="{D284CE4B-F667-4BF2-A03C-A1D97EDE3AC3}" dt="2019-05-17T17:55:57.132" v="436" actId="1076"/>
          <ac:spMkLst>
            <pc:docMk/>
            <pc:sldMk cId="2969925369" sldId="265"/>
            <ac:spMk id="119" creationId="{E3E76A12-BDCC-4881-BF75-647906801832}"/>
          </ac:spMkLst>
        </pc:spChg>
        <pc:spChg chg="add mod">
          <ac:chgData name="Andrey Vykhodtsev" userId="003f44de-1d27-4805-b169-18b3e208d8e8" providerId="ADAL" clId="{D284CE4B-F667-4BF2-A03C-A1D97EDE3AC3}" dt="2019-05-17T17:56:49.425" v="455" actId="1076"/>
          <ac:spMkLst>
            <pc:docMk/>
            <pc:sldMk cId="2969925369" sldId="265"/>
            <ac:spMk id="120" creationId="{DBF5CB4E-12B7-4EB8-8311-3B1549DEB678}"/>
          </ac:spMkLst>
        </pc:spChg>
        <pc:grpChg chg="add mod">
          <ac:chgData name="Andrey Vykhodtsev" userId="003f44de-1d27-4805-b169-18b3e208d8e8" providerId="ADAL" clId="{D284CE4B-F667-4BF2-A03C-A1D97EDE3AC3}" dt="2019-05-17T17:42:52.661" v="206" actId="14100"/>
          <ac:grpSpMkLst>
            <pc:docMk/>
            <pc:sldMk cId="2969925369" sldId="265"/>
            <ac:grpSpMk id="3" creationId="{36340B08-C293-436F-ACF3-E9C44AD0E996}"/>
          </ac:grpSpMkLst>
        </pc:grpChg>
        <pc:grpChg chg="add del mod">
          <ac:chgData name="Andrey Vykhodtsev" userId="003f44de-1d27-4805-b169-18b3e208d8e8" providerId="ADAL" clId="{D284CE4B-F667-4BF2-A03C-A1D97EDE3AC3}" dt="2019-05-17T17:38:05.206" v="72" actId="165"/>
          <ac:grpSpMkLst>
            <pc:docMk/>
            <pc:sldMk cId="2969925369" sldId="265"/>
            <ac:grpSpMk id="5" creationId="{0AD268A4-AA59-41E6-A6A9-5FF3F60DA7F7}"/>
          </ac:grpSpMkLst>
        </pc:grpChg>
        <pc:grpChg chg="mod">
          <ac:chgData name="Andrey Vykhodtsev" userId="003f44de-1d27-4805-b169-18b3e208d8e8" providerId="ADAL" clId="{D284CE4B-F667-4BF2-A03C-A1D97EDE3AC3}" dt="2019-05-17T17:36:00.881" v="50" actId="164"/>
          <ac:grpSpMkLst>
            <pc:docMk/>
            <pc:sldMk cId="2969925369" sldId="265"/>
            <ac:grpSpMk id="38" creationId="{2C96E0B7-8EE1-43B0-B3AC-61A48A7AF853}"/>
          </ac:grpSpMkLst>
        </pc:grpChg>
        <pc:grpChg chg="mod">
          <ac:chgData name="Andrey Vykhodtsev" userId="003f44de-1d27-4805-b169-18b3e208d8e8" providerId="ADAL" clId="{D284CE4B-F667-4BF2-A03C-A1D97EDE3AC3}" dt="2019-05-17T17:36:00.881" v="50" actId="164"/>
          <ac:grpSpMkLst>
            <pc:docMk/>
            <pc:sldMk cId="2969925369" sldId="265"/>
            <ac:grpSpMk id="39" creationId="{2E22F62B-135E-4654-96E6-477BCD61C934}"/>
          </ac:grpSpMkLst>
        </pc:grpChg>
        <pc:grpChg chg="mod">
          <ac:chgData name="Andrey Vykhodtsev" userId="003f44de-1d27-4805-b169-18b3e208d8e8" providerId="ADAL" clId="{D284CE4B-F667-4BF2-A03C-A1D97EDE3AC3}" dt="2019-05-17T17:36:00.881" v="50" actId="164"/>
          <ac:grpSpMkLst>
            <pc:docMk/>
            <pc:sldMk cId="2969925369" sldId="265"/>
            <ac:grpSpMk id="42" creationId="{F49A5CCE-E4B9-45F7-AF94-98AE68260349}"/>
          </ac:grpSpMkLst>
        </pc:grpChg>
        <pc:grpChg chg="mod">
          <ac:chgData name="Andrey Vykhodtsev" userId="003f44de-1d27-4805-b169-18b3e208d8e8" providerId="ADAL" clId="{D284CE4B-F667-4BF2-A03C-A1D97EDE3AC3}" dt="2019-05-17T17:36:00.881" v="50" actId="164"/>
          <ac:grpSpMkLst>
            <pc:docMk/>
            <pc:sldMk cId="2969925369" sldId="265"/>
            <ac:grpSpMk id="45" creationId="{590F4610-E372-444C-BC4D-0E14347432C1}"/>
          </ac:grpSpMkLst>
        </pc:grpChg>
        <pc:grpChg chg="mod">
          <ac:chgData name="Andrey Vykhodtsev" userId="003f44de-1d27-4805-b169-18b3e208d8e8" providerId="ADAL" clId="{D284CE4B-F667-4BF2-A03C-A1D97EDE3AC3}" dt="2019-05-17T17:36:00.881" v="50" actId="164"/>
          <ac:grpSpMkLst>
            <pc:docMk/>
            <pc:sldMk cId="2969925369" sldId="265"/>
            <ac:grpSpMk id="48" creationId="{39D337FF-41B8-4AC0-901F-F3D6E298C4CA}"/>
          </ac:grpSpMkLst>
        </pc:grpChg>
        <pc:grpChg chg="mod">
          <ac:chgData name="Andrey Vykhodtsev" userId="003f44de-1d27-4805-b169-18b3e208d8e8" providerId="ADAL" clId="{D284CE4B-F667-4BF2-A03C-A1D97EDE3AC3}" dt="2019-05-17T17:36:00.881" v="50" actId="164"/>
          <ac:grpSpMkLst>
            <pc:docMk/>
            <pc:sldMk cId="2969925369" sldId="265"/>
            <ac:grpSpMk id="55" creationId="{6F176E26-E4C2-4DA1-A2B7-C851022EC7EC}"/>
          </ac:grpSpMkLst>
        </pc:grpChg>
        <pc:grpChg chg="mod">
          <ac:chgData name="Andrey Vykhodtsev" userId="003f44de-1d27-4805-b169-18b3e208d8e8" providerId="ADAL" clId="{D284CE4B-F667-4BF2-A03C-A1D97EDE3AC3}" dt="2019-05-17T17:36:00.881" v="50" actId="164"/>
          <ac:grpSpMkLst>
            <pc:docMk/>
            <pc:sldMk cId="2969925369" sldId="265"/>
            <ac:grpSpMk id="58" creationId="{CD68D93B-9A46-4890-B770-D69B7C6E1248}"/>
          </ac:grpSpMkLst>
        </pc:grpChg>
        <pc:grpChg chg="add mod topLvl">
          <ac:chgData name="Andrey Vykhodtsev" userId="003f44de-1d27-4805-b169-18b3e208d8e8" providerId="ADAL" clId="{D284CE4B-F667-4BF2-A03C-A1D97EDE3AC3}" dt="2019-05-17T17:40:05.933" v="116" actId="1076"/>
          <ac:grpSpMkLst>
            <pc:docMk/>
            <pc:sldMk cId="2969925369" sldId="265"/>
            <ac:grpSpMk id="61" creationId="{8D22BDF3-7976-49D9-9C5F-B084514451AA}"/>
          </ac:grpSpMkLst>
        </pc:grpChg>
        <pc:grpChg chg="add mod topLvl">
          <ac:chgData name="Andrey Vykhodtsev" userId="003f44de-1d27-4805-b169-18b3e208d8e8" providerId="ADAL" clId="{D284CE4B-F667-4BF2-A03C-A1D97EDE3AC3}" dt="2019-05-17T17:40:20.287" v="118" actId="1076"/>
          <ac:grpSpMkLst>
            <pc:docMk/>
            <pc:sldMk cId="2969925369" sldId="265"/>
            <ac:grpSpMk id="64" creationId="{B23DB747-EA7B-41AA-AD30-487DF0B0CA6D}"/>
          </ac:grpSpMkLst>
        </pc:grpChg>
        <pc:grpChg chg="mod">
          <ac:chgData name="Andrey Vykhodtsev" userId="003f44de-1d27-4805-b169-18b3e208d8e8" providerId="ADAL" clId="{D284CE4B-F667-4BF2-A03C-A1D97EDE3AC3}" dt="2019-05-17T17:36:00.881" v="50" actId="164"/>
          <ac:grpSpMkLst>
            <pc:docMk/>
            <pc:sldMk cId="2969925369" sldId="265"/>
            <ac:grpSpMk id="66" creationId="{D592AA24-0969-4C9A-A084-60BB7241A97A}"/>
          </ac:grpSpMkLst>
        </pc:grpChg>
        <pc:grpChg chg="mod">
          <ac:chgData name="Andrey Vykhodtsev" userId="003f44de-1d27-4805-b169-18b3e208d8e8" providerId="ADAL" clId="{D284CE4B-F667-4BF2-A03C-A1D97EDE3AC3}" dt="2019-05-17T17:36:00.881" v="50" actId="164"/>
          <ac:grpSpMkLst>
            <pc:docMk/>
            <pc:sldMk cId="2969925369" sldId="265"/>
            <ac:grpSpMk id="67" creationId="{A5F896FA-1AE1-48B7-919F-09ADB501F15F}"/>
          </ac:grpSpMkLst>
        </pc:grpChg>
        <pc:grpChg chg="mod topLvl">
          <ac:chgData name="Andrey Vykhodtsev" userId="003f44de-1d27-4805-b169-18b3e208d8e8" providerId="ADAL" clId="{D284CE4B-F667-4BF2-A03C-A1D97EDE3AC3}" dt="2019-05-17T17:38:05.206" v="72" actId="165"/>
          <ac:grpSpMkLst>
            <pc:docMk/>
            <pc:sldMk cId="2969925369" sldId="265"/>
            <ac:grpSpMk id="70" creationId="{7B78DCB6-AA92-490A-9BB2-C3F972A2237A}"/>
          </ac:grpSpMkLst>
        </pc:grpChg>
        <pc:grpChg chg="mod topLvl">
          <ac:chgData name="Andrey Vykhodtsev" userId="003f44de-1d27-4805-b169-18b3e208d8e8" providerId="ADAL" clId="{D284CE4B-F667-4BF2-A03C-A1D97EDE3AC3}" dt="2019-05-17T17:38:05.206" v="72" actId="165"/>
          <ac:grpSpMkLst>
            <pc:docMk/>
            <pc:sldMk cId="2969925369" sldId="265"/>
            <ac:grpSpMk id="73" creationId="{07DC8F3A-4BE7-4116-8B15-84EC966E5567}"/>
          </ac:grpSpMkLst>
        </pc:grpChg>
        <pc:grpChg chg="mod topLvl">
          <ac:chgData name="Andrey Vykhodtsev" userId="003f44de-1d27-4805-b169-18b3e208d8e8" providerId="ADAL" clId="{D284CE4B-F667-4BF2-A03C-A1D97EDE3AC3}" dt="2019-05-17T17:39:16.073" v="112" actId="1076"/>
          <ac:grpSpMkLst>
            <pc:docMk/>
            <pc:sldMk cId="2969925369" sldId="265"/>
            <ac:grpSpMk id="78" creationId="{47B610CA-C50F-4909-B655-CC09D96D4BDC}"/>
          </ac:grpSpMkLst>
        </pc:grpChg>
        <pc:grpChg chg="mod topLvl">
          <ac:chgData name="Andrey Vykhodtsev" userId="003f44de-1d27-4805-b169-18b3e208d8e8" providerId="ADAL" clId="{D284CE4B-F667-4BF2-A03C-A1D97EDE3AC3}" dt="2019-05-17T17:39:28.199" v="113" actId="1076"/>
          <ac:grpSpMkLst>
            <pc:docMk/>
            <pc:sldMk cId="2969925369" sldId="265"/>
            <ac:grpSpMk id="81" creationId="{1C5C6738-BB6B-4164-8DEE-4E239C03BC29}"/>
          </ac:grpSpMkLst>
        </pc:grpChg>
        <pc:grpChg chg="add mod">
          <ac:chgData name="Andrey Vykhodtsev" userId="003f44de-1d27-4805-b169-18b3e208d8e8" providerId="ADAL" clId="{D284CE4B-F667-4BF2-A03C-A1D97EDE3AC3}" dt="2019-05-17T17:40:31.048" v="119" actId="571"/>
          <ac:grpSpMkLst>
            <pc:docMk/>
            <pc:sldMk cId="2969925369" sldId="265"/>
            <ac:grpSpMk id="89" creationId="{FA7763FE-3E3E-4942-BDA8-DCED49B65FDA}"/>
          </ac:grpSpMkLst>
        </pc:grpChg>
        <pc:grpChg chg="add mod">
          <ac:chgData name="Andrey Vykhodtsev" userId="003f44de-1d27-4805-b169-18b3e208d8e8" providerId="ADAL" clId="{D284CE4B-F667-4BF2-A03C-A1D97EDE3AC3}" dt="2019-05-17T17:40:31.048" v="119" actId="571"/>
          <ac:grpSpMkLst>
            <pc:docMk/>
            <pc:sldMk cId="2969925369" sldId="265"/>
            <ac:grpSpMk id="93" creationId="{CEF1DBC9-E429-4A9A-9613-ED09F11F1DA1}"/>
          </ac:grpSpMkLst>
        </pc:grpChg>
        <pc:grpChg chg="add mod">
          <ac:chgData name="Andrey Vykhodtsev" userId="003f44de-1d27-4805-b169-18b3e208d8e8" providerId="ADAL" clId="{D284CE4B-F667-4BF2-A03C-A1D97EDE3AC3}" dt="2019-05-17T17:40:31.048" v="119" actId="571"/>
          <ac:grpSpMkLst>
            <pc:docMk/>
            <pc:sldMk cId="2969925369" sldId="265"/>
            <ac:grpSpMk id="96" creationId="{4B99E4A0-9EFB-419E-AD60-43C7F720E450}"/>
          </ac:grpSpMkLst>
        </pc:grpChg>
        <pc:grpChg chg="add del mod">
          <ac:chgData name="Andrey Vykhodtsev" userId="003f44de-1d27-4805-b169-18b3e208d8e8" providerId="ADAL" clId="{D284CE4B-F667-4BF2-A03C-A1D97EDE3AC3}" dt="2019-05-17T17:42:33.062" v="200" actId="165"/>
          <ac:grpSpMkLst>
            <pc:docMk/>
            <pc:sldMk cId="2969925369" sldId="265"/>
            <ac:grpSpMk id="101" creationId="{4DC57B06-B03F-4E3E-A701-BC83FD5D069B}"/>
          </ac:grpSpMkLst>
        </pc:grpChg>
        <pc:grpChg chg="add del mod">
          <ac:chgData name="Andrey Vykhodtsev" userId="003f44de-1d27-4805-b169-18b3e208d8e8" providerId="ADAL" clId="{D284CE4B-F667-4BF2-A03C-A1D97EDE3AC3}" dt="2019-05-17T17:43:10.817" v="229" actId="478"/>
          <ac:grpSpMkLst>
            <pc:docMk/>
            <pc:sldMk cId="2969925369" sldId="265"/>
            <ac:grpSpMk id="105" creationId="{4AAB1A6C-F5F0-4FC1-BA4C-E76AAABC4608}"/>
          </ac:grpSpMkLst>
        </pc:grpChg>
        <pc:grpChg chg="add del mod">
          <ac:chgData name="Andrey Vykhodtsev" userId="003f44de-1d27-4805-b169-18b3e208d8e8" providerId="ADAL" clId="{D284CE4B-F667-4BF2-A03C-A1D97EDE3AC3}" dt="2019-05-17T17:43:10.817" v="229" actId="478"/>
          <ac:grpSpMkLst>
            <pc:docMk/>
            <pc:sldMk cId="2969925369" sldId="265"/>
            <ac:grpSpMk id="108" creationId="{7F92E447-94E2-49EE-87C1-83D3AE75F1A7}"/>
          </ac:grpSpMkLst>
        </pc:grpChg>
        <pc:picChg chg="mod">
          <ac:chgData name="Andrey Vykhodtsev" userId="003f44de-1d27-4805-b169-18b3e208d8e8" providerId="ADAL" clId="{D284CE4B-F667-4BF2-A03C-A1D97EDE3AC3}" dt="2019-05-17T17:36:00.881" v="50" actId="164"/>
          <ac:picMkLst>
            <pc:docMk/>
            <pc:sldMk cId="2969925369" sldId="265"/>
            <ac:picMk id="10" creationId="{A42A7EE7-E8F8-4482-90D6-A7B8E4C5C66E}"/>
          </ac:picMkLst>
        </pc:picChg>
        <pc:picChg chg="mod">
          <ac:chgData name="Andrey Vykhodtsev" userId="003f44de-1d27-4805-b169-18b3e208d8e8" providerId="ADAL" clId="{D284CE4B-F667-4BF2-A03C-A1D97EDE3AC3}" dt="2019-05-17T17:36:00.881" v="50" actId="164"/>
          <ac:picMkLst>
            <pc:docMk/>
            <pc:sldMk cId="2969925369" sldId="265"/>
            <ac:picMk id="12" creationId="{2098E58E-C666-418F-87C2-1918C8B857FB}"/>
          </ac:picMkLst>
        </pc:picChg>
        <pc:picChg chg="mod">
          <ac:chgData name="Andrey Vykhodtsev" userId="003f44de-1d27-4805-b169-18b3e208d8e8" providerId="ADAL" clId="{D284CE4B-F667-4BF2-A03C-A1D97EDE3AC3}" dt="2019-05-17T17:36:00.881" v="50" actId="164"/>
          <ac:picMkLst>
            <pc:docMk/>
            <pc:sldMk cId="2969925369" sldId="265"/>
            <ac:picMk id="20" creationId="{F6C3A2D3-8E1A-4A44-961D-92D38A1CDFEB}"/>
          </ac:picMkLst>
        </pc:picChg>
        <pc:picChg chg="mod">
          <ac:chgData name="Andrey Vykhodtsev" userId="003f44de-1d27-4805-b169-18b3e208d8e8" providerId="ADAL" clId="{D284CE4B-F667-4BF2-A03C-A1D97EDE3AC3}" dt="2019-05-17T17:36:00.881" v="50" actId="164"/>
          <ac:picMkLst>
            <pc:docMk/>
            <pc:sldMk cId="2969925369" sldId="265"/>
            <ac:picMk id="22" creationId="{F54CDC04-DBB2-4F6A-A599-80169EE8C5E0}"/>
          </ac:picMkLst>
        </pc:picChg>
        <pc:picChg chg="mod">
          <ac:chgData name="Andrey Vykhodtsev" userId="003f44de-1d27-4805-b169-18b3e208d8e8" providerId="ADAL" clId="{D284CE4B-F667-4BF2-A03C-A1D97EDE3AC3}" dt="2019-05-17T17:36:00.881" v="50" actId="164"/>
          <ac:picMkLst>
            <pc:docMk/>
            <pc:sldMk cId="2969925369" sldId="265"/>
            <ac:picMk id="25" creationId="{651F0F22-00E1-4669-BCF5-B2D586C2130F}"/>
          </ac:picMkLst>
        </pc:picChg>
        <pc:picChg chg="mod">
          <ac:chgData name="Andrey Vykhodtsev" userId="003f44de-1d27-4805-b169-18b3e208d8e8" providerId="ADAL" clId="{D284CE4B-F667-4BF2-A03C-A1D97EDE3AC3}" dt="2019-05-17T17:36:00.881" v="50" actId="164"/>
          <ac:picMkLst>
            <pc:docMk/>
            <pc:sldMk cId="2969925369" sldId="265"/>
            <ac:picMk id="28" creationId="{048437C0-9390-43DE-AE1B-C9602F594959}"/>
          </ac:picMkLst>
        </pc:picChg>
        <pc:picChg chg="mod">
          <ac:chgData name="Andrey Vykhodtsev" userId="003f44de-1d27-4805-b169-18b3e208d8e8" providerId="ADAL" clId="{D284CE4B-F667-4BF2-A03C-A1D97EDE3AC3}" dt="2019-05-17T17:36:00.881" v="50" actId="164"/>
          <ac:picMkLst>
            <pc:docMk/>
            <pc:sldMk cId="2969925369" sldId="265"/>
            <ac:picMk id="51" creationId="{97BF8F35-6DE0-4371-9BA7-2A6D80AFC201}"/>
          </ac:picMkLst>
        </pc:picChg>
        <pc:picChg chg="mod">
          <ac:chgData name="Andrey Vykhodtsev" userId="003f44de-1d27-4805-b169-18b3e208d8e8" providerId="ADAL" clId="{D284CE4B-F667-4BF2-A03C-A1D97EDE3AC3}" dt="2019-05-17T17:36:00.881" v="50" actId="164"/>
          <ac:picMkLst>
            <pc:docMk/>
            <pc:sldMk cId="2969925369" sldId="265"/>
            <ac:picMk id="52" creationId="{B4D8FACE-843F-4142-A6F6-3BFE792DDF3D}"/>
          </ac:picMkLst>
        </pc:picChg>
      </pc:sldChg>
      <pc:sldChg chg="add setBg">
        <pc:chgData name="Andrey Vykhodtsev" userId="003f44de-1d27-4805-b169-18b3e208d8e8" providerId="ADAL" clId="{D284CE4B-F667-4BF2-A03C-A1D97EDE3AC3}" dt="2019-05-21T09:51:33.541" v="1504"/>
        <pc:sldMkLst>
          <pc:docMk/>
          <pc:sldMk cId="944839172" sldId="428"/>
        </pc:sldMkLst>
      </pc:sldChg>
      <pc:sldChg chg="add">
        <pc:chgData name="Andrey Vykhodtsev" userId="003f44de-1d27-4805-b169-18b3e208d8e8" providerId="ADAL" clId="{D284CE4B-F667-4BF2-A03C-A1D97EDE3AC3}" dt="2019-05-21T09:51:33.541" v="1504"/>
        <pc:sldMkLst>
          <pc:docMk/>
          <pc:sldMk cId="1218017904" sldId="1324"/>
        </pc:sldMkLst>
      </pc:sldChg>
      <pc:sldChg chg="del">
        <pc:chgData name="Andrey Vykhodtsev" userId="003f44de-1d27-4805-b169-18b3e208d8e8" providerId="ADAL" clId="{D284CE4B-F667-4BF2-A03C-A1D97EDE3AC3}" dt="2019-05-21T09:48:04.766" v="1489" actId="2696"/>
        <pc:sldMkLst>
          <pc:docMk/>
          <pc:sldMk cId="0" sldId="2378"/>
        </pc:sldMkLst>
      </pc:sldChg>
      <pc:sldChg chg="del">
        <pc:chgData name="Andrey Vykhodtsev" userId="003f44de-1d27-4805-b169-18b3e208d8e8" providerId="ADAL" clId="{D284CE4B-F667-4BF2-A03C-A1D97EDE3AC3}" dt="2019-05-21T09:48:04.732" v="1488" actId="2696"/>
        <pc:sldMkLst>
          <pc:docMk/>
          <pc:sldMk cId="0" sldId="2379"/>
        </pc:sldMkLst>
      </pc:sldChg>
      <pc:sldChg chg="del">
        <pc:chgData name="Andrey Vykhodtsev" userId="003f44de-1d27-4805-b169-18b3e208d8e8" providerId="ADAL" clId="{D284CE4B-F667-4BF2-A03C-A1D97EDE3AC3}" dt="2019-05-21T09:48:04.686" v="1487" actId="2696"/>
        <pc:sldMkLst>
          <pc:docMk/>
          <pc:sldMk cId="0" sldId="2380"/>
        </pc:sldMkLst>
      </pc:sldChg>
      <pc:sldChg chg="del">
        <pc:chgData name="Andrey Vykhodtsev" userId="003f44de-1d27-4805-b169-18b3e208d8e8" providerId="ADAL" clId="{D284CE4B-F667-4BF2-A03C-A1D97EDE3AC3}" dt="2019-05-21T09:48:04.631" v="1486" actId="2696"/>
        <pc:sldMkLst>
          <pc:docMk/>
          <pc:sldMk cId="0" sldId="2381"/>
        </pc:sldMkLst>
      </pc:sldChg>
      <pc:sldChg chg="del">
        <pc:chgData name="Andrey Vykhodtsev" userId="003f44de-1d27-4805-b169-18b3e208d8e8" providerId="ADAL" clId="{D284CE4B-F667-4BF2-A03C-A1D97EDE3AC3}" dt="2019-05-21T09:48:04.801" v="1495" actId="2696"/>
        <pc:sldMkLst>
          <pc:docMk/>
          <pc:sldMk cId="0" sldId="2576"/>
        </pc:sldMkLst>
      </pc:sldChg>
      <pc:sldChg chg="add modTransition">
        <pc:chgData name="Andrey Vykhodtsev" userId="003f44de-1d27-4805-b169-18b3e208d8e8" providerId="ADAL" clId="{D284CE4B-F667-4BF2-A03C-A1D97EDE3AC3}" dt="2019-05-18T12:41:36.479" v="999"/>
        <pc:sldMkLst>
          <pc:docMk/>
          <pc:sldMk cId="1389673447" sldId="2651"/>
        </pc:sldMkLst>
      </pc:sldChg>
      <pc:sldChg chg="del">
        <pc:chgData name="Andrey Vykhodtsev" userId="003f44de-1d27-4805-b169-18b3e208d8e8" providerId="ADAL" clId="{D284CE4B-F667-4BF2-A03C-A1D97EDE3AC3}" dt="2019-05-21T09:48:04.841" v="1497" actId="2696"/>
        <pc:sldMkLst>
          <pc:docMk/>
          <pc:sldMk cId="0" sldId="2706"/>
        </pc:sldMkLst>
      </pc:sldChg>
      <pc:sldChg chg="del">
        <pc:chgData name="Andrey Vykhodtsev" userId="003f44de-1d27-4805-b169-18b3e208d8e8" providerId="ADAL" clId="{D284CE4B-F667-4BF2-A03C-A1D97EDE3AC3}" dt="2019-05-21T09:48:04.796" v="1494" actId="2696"/>
        <pc:sldMkLst>
          <pc:docMk/>
          <pc:sldMk cId="0" sldId="2851"/>
        </pc:sldMkLst>
      </pc:sldChg>
      <pc:sldChg chg="del">
        <pc:chgData name="Andrey Vykhodtsev" userId="003f44de-1d27-4805-b169-18b3e208d8e8" providerId="ADAL" clId="{D284CE4B-F667-4BF2-A03C-A1D97EDE3AC3}" dt="2019-05-21T09:48:04.852" v="1498" actId="2696"/>
        <pc:sldMkLst>
          <pc:docMk/>
          <pc:sldMk cId="0" sldId="2852"/>
        </pc:sldMkLst>
      </pc:sldChg>
      <pc:sldChg chg="del">
        <pc:chgData name="Andrey Vykhodtsev" userId="003f44de-1d27-4805-b169-18b3e208d8e8" providerId="ADAL" clId="{D284CE4B-F667-4BF2-A03C-A1D97EDE3AC3}" dt="2019-05-21T09:48:04.860" v="1499" actId="2696"/>
        <pc:sldMkLst>
          <pc:docMk/>
          <pc:sldMk cId="0" sldId="2858"/>
        </pc:sldMkLst>
      </pc:sldChg>
      <pc:sldChg chg="del">
        <pc:chgData name="Andrey Vykhodtsev" userId="003f44de-1d27-4805-b169-18b3e208d8e8" providerId="ADAL" clId="{D284CE4B-F667-4BF2-A03C-A1D97EDE3AC3}" dt="2019-05-21T09:48:04.948" v="1501" actId="2696"/>
        <pc:sldMkLst>
          <pc:docMk/>
          <pc:sldMk cId="0" sldId="2860"/>
        </pc:sldMkLst>
      </pc:sldChg>
      <pc:sldChg chg="del">
        <pc:chgData name="Andrey Vykhodtsev" userId="003f44de-1d27-4805-b169-18b3e208d8e8" providerId="ADAL" clId="{D284CE4B-F667-4BF2-A03C-A1D97EDE3AC3}" dt="2019-05-21T09:48:04.785" v="1493" actId="2696"/>
        <pc:sldMkLst>
          <pc:docMk/>
          <pc:sldMk cId="0" sldId="2889"/>
        </pc:sldMkLst>
      </pc:sldChg>
      <pc:sldChg chg="del">
        <pc:chgData name="Andrey Vykhodtsev" userId="003f44de-1d27-4805-b169-18b3e208d8e8" providerId="ADAL" clId="{D284CE4B-F667-4BF2-A03C-A1D97EDE3AC3}" dt="2019-05-21T09:48:04.780" v="1492" actId="2696"/>
        <pc:sldMkLst>
          <pc:docMk/>
          <pc:sldMk cId="0" sldId="2893"/>
        </pc:sldMkLst>
      </pc:sldChg>
      <pc:sldChg chg="del">
        <pc:chgData name="Andrey Vykhodtsev" userId="003f44de-1d27-4805-b169-18b3e208d8e8" providerId="ADAL" clId="{D284CE4B-F667-4BF2-A03C-A1D97EDE3AC3}" dt="2019-05-21T09:48:04.776" v="1491" actId="2696"/>
        <pc:sldMkLst>
          <pc:docMk/>
          <pc:sldMk cId="0" sldId="2894"/>
        </pc:sldMkLst>
      </pc:sldChg>
      <pc:sldChg chg="del">
        <pc:chgData name="Andrey Vykhodtsev" userId="003f44de-1d27-4805-b169-18b3e208d8e8" providerId="ADAL" clId="{D284CE4B-F667-4BF2-A03C-A1D97EDE3AC3}" dt="2019-05-21T09:48:04.772" v="1490" actId="2696"/>
        <pc:sldMkLst>
          <pc:docMk/>
          <pc:sldMk cId="0" sldId="2895"/>
        </pc:sldMkLst>
      </pc:sldChg>
      <pc:sldChg chg="del">
        <pc:chgData name="Andrey Vykhodtsev" userId="003f44de-1d27-4805-b169-18b3e208d8e8" providerId="ADAL" clId="{D284CE4B-F667-4BF2-A03C-A1D97EDE3AC3}" dt="2019-05-21T09:48:04.806" v="1496" actId="2696"/>
        <pc:sldMkLst>
          <pc:docMk/>
          <pc:sldMk cId="2623027162" sldId="2900"/>
        </pc:sldMkLst>
      </pc:sldChg>
      <pc:sldChg chg="addSp delSp modSp mod modTransition setBg">
        <pc:chgData name="Andrey Vykhodtsev" userId="003f44de-1d27-4805-b169-18b3e208d8e8" providerId="ADAL" clId="{D284CE4B-F667-4BF2-A03C-A1D97EDE3AC3}" dt="2019-05-21T09:53:10.311" v="1515"/>
        <pc:sldMkLst>
          <pc:docMk/>
          <pc:sldMk cId="152250662" sldId="2903"/>
        </pc:sldMkLst>
        <pc:spChg chg="add del mod">
          <ac:chgData name="Andrey Vykhodtsev" userId="003f44de-1d27-4805-b169-18b3e208d8e8" providerId="ADAL" clId="{D284CE4B-F667-4BF2-A03C-A1D97EDE3AC3}" dt="2019-05-21T09:52:47.316" v="1514" actId="26606"/>
          <ac:spMkLst>
            <pc:docMk/>
            <pc:sldMk cId="152250662" sldId="2903"/>
            <ac:spMk id="2" creationId="{D3F7B077-A8DC-4B6B-9FFF-2DDA7E0021F1}"/>
          </ac:spMkLst>
        </pc:spChg>
        <pc:spChg chg="mod ord">
          <ac:chgData name="Andrey Vykhodtsev" userId="003f44de-1d27-4805-b169-18b3e208d8e8" providerId="ADAL" clId="{D284CE4B-F667-4BF2-A03C-A1D97EDE3AC3}" dt="2019-05-21T09:52:47.316" v="1514" actId="26606"/>
          <ac:spMkLst>
            <pc:docMk/>
            <pc:sldMk cId="152250662" sldId="2903"/>
            <ac:spMk id="4" creationId="{7CDFB84E-531D-406A-8C3A-A8693A2D0FA2}"/>
          </ac:spMkLst>
        </pc:spChg>
        <pc:spChg chg="mod">
          <ac:chgData name="Andrey Vykhodtsev" userId="003f44de-1d27-4805-b169-18b3e208d8e8" providerId="ADAL" clId="{D284CE4B-F667-4BF2-A03C-A1D97EDE3AC3}" dt="2019-05-21T09:52:47.316" v="1514" actId="26606"/>
          <ac:spMkLst>
            <pc:docMk/>
            <pc:sldMk cId="152250662" sldId="2903"/>
            <ac:spMk id="5" creationId="{FFCCFB3C-A3A1-43AC-B1CE-259A6E1F95EE}"/>
          </ac:spMkLst>
        </pc:spChg>
        <pc:spChg chg="mod">
          <ac:chgData name="Andrey Vykhodtsev" userId="003f44de-1d27-4805-b169-18b3e208d8e8" providerId="ADAL" clId="{D284CE4B-F667-4BF2-A03C-A1D97EDE3AC3}" dt="2019-05-21T09:52:47.316" v="1514" actId="26606"/>
          <ac:spMkLst>
            <pc:docMk/>
            <pc:sldMk cId="152250662" sldId="2903"/>
            <ac:spMk id="6" creationId="{090384CA-C924-43C3-9C76-3F5E334D5883}"/>
          </ac:spMkLst>
        </pc:spChg>
        <pc:spChg chg="add">
          <ac:chgData name="Andrey Vykhodtsev" userId="003f44de-1d27-4805-b169-18b3e208d8e8" providerId="ADAL" clId="{D284CE4B-F667-4BF2-A03C-A1D97EDE3AC3}" dt="2019-05-21T09:52:47.316" v="1514" actId="26606"/>
          <ac:spMkLst>
            <pc:docMk/>
            <pc:sldMk cId="152250662" sldId="2903"/>
            <ac:spMk id="71" creationId="{AB45A142-4255-493C-8284-5D566C121B10}"/>
          </ac:spMkLst>
        </pc:spChg>
        <pc:picChg chg="add mod">
          <ac:chgData name="Andrey Vykhodtsev" userId="003f44de-1d27-4805-b169-18b3e208d8e8" providerId="ADAL" clId="{D284CE4B-F667-4BF2-A03C-A1D97EDE3AC3}" dt="2019-05-21T09:52:47.316" v="1514" actId="26606"/>
          <ac:picMkLst>
            <pc:docMk/>
            <pc:sldMk cId="152250662" sldId="2903"/>
            <ac:picMk id="1026" creationId="{C4132E01-D91F-435D-9DC5-303316B11E34}"/>
          </ac:picMkLst>
        </pc:picChg>
        <pc:cxnChg chg="add">
          <ac:chgData name="Andrey Vykhodtsev" userId="003f44de-1d27-4805-b169-18b3e208d8e8" providerId="ADAL" clId="{D284CE4B-F667-4BF2-A03C-A1D97EDE3AC3}" dt="2019-05-21T09:52:47.316" v="1514" actId="26606"/>
          <ac:cxnSpMkLst>
            <pc:docMk/>
            <pc:sldMk cId="152250662" sldId="2903"/>
            <ac:cxnSpMk id="73" creationId="{38FB9660-F42F-4313-BBC4-47C007FE484C}"/>
          </ac:cxnSpMkLst>
        </pc:cxnChg>
      </pc:sldChg>
      <pc:sldChg chg="modSp">
        <pc:chgData name="Andrey Vykhodtsev" userId="003f44de-1d27-4805-b169-18b3e208d8e8" providerId="ADAL" clId="{D284CE4B-F667-4BF2-A03C-A1D97EDE3AC3}" dt="2019-05-17T18:16:34.339" v="743" actId="20577"/>
        <pc:sldMkLst>
          <pc:docMk/>
          <pc:sldMk cId="1239401482" sldId="2904"/>
        </pc:sldMkLst>
        <pc:spChg chg="mod">
          <ac:chgData name="Andrey Vykhodtsev" userId="003f44de-1d27-4805-b169-18b3e208d8e8" providerId="ADAL" clId="{D284CE4B-F667-4BF2-A03C-A1D97EDE3AC3}" dt="2019-05-17T18:15:41.269" v="701" actId="20577"/>
          <ac:spMkLst>
            <pc:docMk/>
            <pc:sldMk cId="1239401482" sldId="2904"/>
            <ac:spMk id="2" creationId="{BAC8AC84-D6B9-4642-A6D4-D00BDE45CFFA}"/>
          </ac:spMkLst>
        </pc:spChg>
        <pc:spChg chg="mod">
          <ac:chgData name="Andrey Vykhodtsev" userId="003f44de-1d27-4805-b169-18b3e208d8e8" providerId="ADAL" clId="{D284CE4B-F667-4BF2-A03C-A1D97EDE3AC3}" dt="2019-05-17T18:16:34.339" v="743" actId="20577"/>
          <ac:spMkLst>
            <pc:docMk/>
            <pc:sldMk cId="1239401482" sldId="2904"/>
            <ac:spMk id="3" creationId="{66399F00-3D6F-4A24-8DCB-401FC663895B}"/>
          </ac:spMkLst>
        </pc:spChg>
      </pc:sldChg>
      <pc:sldChg chg="add ord">
        <pc:chgData name="Andrey Vykhodtsev" userId="003f44de-1d27-4805-b169-18b3e208d8e8" providerId="ADAL" clId="{D284CE4B-F667-4BF2-A03C-A1D97EDE3AC3}" dt="2019-05-17T18:01:27.127" v="462"/>
        <pc:sldMkLst>
          <pc:docMk/>
          <pc:sldMk cId="2323595109" sldId="2906"/>
        </pc:sldMkLst>
      </pc:sldChg>
      <pc:sldChg chg="add">
        <pc:chgData name="Andrey Vykhodtsev" userId="003f44de-1d27-4805-b169-18b3e208d8e8" providerId="ADAL" clId="{D284CE4B-F667-4BF2-A03C-A1D97EDE3AC3}" dt="2019-05-21T09:51:33.541" v="1504"/>
        <pc:sldMkLst>
          <pc:docMk/>
          <pc:sldMk cId="3985242586" sldId="2909"/>
        </pc:sldMkLst>
      </pc:sldChg>
      <pc:sldChg chg="add">
        <pc:chgData name="Andrey Vykhodtsev" userId="003f44de-1d27-4805-b169-18b3e208d8e8" providerId="ADAL" clId="{D284CE4B-F667-4BF2-A03C-A1D97EDE3AC3}" dt="2019-05-18T12:40:27.829" v="997"/>
        <pc:sldMkLst>
          <pc:docMk/>
          <pc:sldMk cId="2809999104" sldId="3436"/>
        </pc:sldMkLst>
      </pc:sldChg>
      <pc:sldChg chg="modSp add">
        <pc:chgData name="Andrey Vykhodtsev" userId="003f44de-1d27-4805-b169-18b3e208d8e8" providerId="ADAL" clId="{D284CE4B-F667-4BF2-A03C-A1D97EDE3AC3}" dt="2019-05-18T12:35:11.322" v="996" actId="1076"/>
        <pc:sldMkLst>
          <pc:docMk/>
          <pc:sldMk cId="2194407508" sldId="3541"/>
        </pc:sldMkLst>
        <pc:picChg chg="mod">
          <ac:chgData name="Andrey Vykhodtsev" userId="003f44de-1d27-4805-b169-18b3e208d8e8" providerId="ADAL" clId="{D284CE4B-F667-4BF2-A03C-A1D97EDE3AC3}" dt="2019-05-18T12:35:11.322" v="996" actId="1076"/>
          <ac:picMkLst>
            <pc:docMk/>
            <pc:sldMk cId="2194407508" sldId="3541"/>
            <ac:picMk id="9218" creationId="{A45357EE-C106-4FAF-82BC-44F15B482011}"/>
          </ac:picMkLst>
        </pc:picChg>
      </pc:sldChg>
      <pc:sldChg chg="add">
        <pc:chgData name="Andrey Vykhodtsev" userId="003f44de-1d27-4805-b169-18b3e208d8e8" providerId="ADAL" clId="{D284CE4B-F667-4BF2-A03C-A1D97EDE3AC3}" dt="2019-05-21T09:51:33.541" v="1504"/>
        <pc:sldMkLst>
          <pc:docMk/>
          <pc:sldMk cId="1686591127" sldId="3624"/>
        </pc:sldMkLst>
      </pc:sldChg>
      <pc:sldChg chg="add">
        <pc:chgData name="Andrey Vykhodtsev" userId="003f44de-1d27-4805-b169-18b3e208d8e8" providerId="ADAL" clId="{D284CE4B-F667-4BF2-A03C-A1D97EDE3AC3}" dt="2019-05-21T09:51:33.541" v="1504"/>
        <pc:sldMkLst>
          <pc:docMk/>
          <pc:sldMk cId="1712236518" sldId="3732"/>
        </pc:sldMkLst>
      </pc:sldChg>
      <pc:sldChg chg="add">
        <pc:chgData name="Andrey Vykhodtsev" userId="003f44de-1d27-4805-b169-18b3e208d8e8" providerId="ADAL" clId="{D284CE4B-F667-4BF2-A03C-A1D97EDE3AC3}" dt="2019-05-21T09:51:33.541" v="1504"/>
        <pc:sldMkLst>
          <pc:docMk/>
          <pc:sldMk cId="715843917" sldId="3734"/>
        </pc:sldMkLst>
      </pc:sldChg>
      <pc:sldChg chg="add">
        <pc:chgData name="Andrey Vykhodtsev" userId="003f44de-1d27-4805-b169-18b3e208d8e8" providerId="ADAL" clId="{D284CE4B-F667-4BF2-A03C-A1D97EDE3AC3}" dt="2019-05-21T09:51:33.541" v="1504"/>
        <pc:sldMkLst>
          <pc:docMk/>
          <pc:sldMk cId="3686281321" sldId="3735"/>
        </pc:sldMkLst>
      </pc:sldChg>
      <pc:sldChg chg="add">
        <pc:chgData name="Andrey Vykhodtsev" userId="003f44de-1d27-4805-b169-18b3e208d8e8" providerId="ADAL" clId="{D284CE4B-F667-4BF2-A03C-A1D97EDE3AC3}" dt="2019-05-20T19:07:29.899" v="1245"/>
        <pc:sldMkLst>
          <pc:docMk/>
          <pc:sldMk cId="2600208347" sldId="10748"/>
        </pc:sldMkLst>
      </pc:sldChg>
      <pc:sldChg chg="modSp add">
        <pc:chgData name="Andrey Vykhodtsev" userId="003f44de-1d27-4805-b169-18b3e208d8e8" providerId="ADAL" clId="{D284CE4B-F667-4BF2-A03C-A1D97EDE3AC3}" dt="2019-05-20T19:45:12.367" v="1483" actId="1076"/>
        <pc:sldMkLst>
          <pc:docMk/>
          <pc:sldMk cId="197714594" sldId="10749"/>
        </pc:sldMkLst>
        <pc:spChg chg="mod">
          <ac:chgData name="Andrey Vykhodtsev" userId="003f44de-1d27-4805-b169-18b3e208d8e8" providerId="ADAL" clId="{D284CE4B-F667-4BF2-A03C-A1D97EDE3AC3}" dt="2019-05-20T19:45:07.841" v="1482" actId="20577"/>
          <ac:spMkLst>
            <pc:docMk/>
            <pc:sldMk cId="197714594" sldId="10749"/>
            <ac:spMk id="2" creationId="{8659725E-57F8-A043-9200-C67C5F841419}"/>
          </ac:spMkLst>
        </pc:spChg>
        <pc:spChg chg="mod">
          <ac:chgData name="Andrey Vykhodtsev" userId="003f44de-1d27-4805-b169-18b3e208d8e8" providerId="ADAL" clId="{D284CE4B-F667-4BF2-A03C-A1D97EDE3AC3}" dt="2019-05-20T19:45:12.367" v="1483" actId="1076"/>
          <ac:spMkLst>
            <pc:docMk/>
            <pc:sldMk cId="197714594" sldId="10749"/>
            <ac:spMk id="3" creationId="{F796FC13-D778-1F46-9344-152D914E0B2A}"/>
          </ac:spMkLst>
        </pc:spChg>
      </pc:sldChg>
      <pc:sldChg chg="add del">
        <pc:chgData name="Andrey Vykhodtsev" userId="003f44de-1d27-4805-b169-18b3e208d8e8" providerId="ADAL" clId="{D284CE4B-F667-4BF2-A03C-A1D97EDE3AC3}" dt="2019-05-20T19:40:26.038" v="1247" actId="2696"/>
        <pc:sldMkLst>
          <pc:docMk/>
          <pc:sldMk cId="2540583368" sldId="10749"/>
        </pc:sldMkLst>
      </pc:sldChg>
      <pc:sldChg chg="modSp add">
        <pc:chgData name="Andrey Vykhodtsev" userId="003f44de-1d27-4805-b169-18b3e208d8e8" providerId="ADAL" clId="{D284CE4B-F667-4BF2-A03C-A1D97EDE3AC3}" dt="2019-05-21T09:11:41.572" v="1485" actId="20577"/>
        <pc:sldMkLst>
          <pc:docMk/>
          <pc:sldMk cId="1085491965" sldId="10750"/>
        </pc:sldMkLst>
        <pc:spChg chg="mod">
          <ac:chgData name="Andrey Vykhodtsev" userId="003f44de-1d27-4805-b169-18b3e208d8e8" providerId="ADAL" clId="{D284CE4B-F667-4BF2-A03C-A1D97EDE3AC3}" dt="2019-05-21T09:11:41.572" v="1485" actId="20577"/>
          <ac:spMkLst>
            <pc:docMk/>
            <pc:sldMk cId="1085491965" sldId="10750"/>
            <ac:spMk id="2" creationId="{8659725E-57F8-A043-9200-C67C5F841419}"/>
          </ac:spMkLst>
        </pc:spChg>
        <pc:spChg chg="mod">
          <ac:chgData name="Andrey Vykhodtsev" userId="003f44de-1d27-4805-b169-18b3e208d8e8" providerId="ADAL" clId="{D284CE4B-F667-4BF2-A03C-A1D97EDE3AC3}" dt="2019-05-20T19:42:09.143" v="1410" actId="20577"/>
          <ac:spMkLst>
            <pc:docMk/>
            <pc:sldMk cId="1085491965" sldId="10750"/>
            <ac:spMk id="3" creationId="{F796FC13-D778-1F46-9344-152D914E0B2A}"/>
          </ac:spMkLst>
        </pc:spChg>
      </pc:sldChg>
      <pc:sldChg chg="add">
        <pc:chgData name="Andrey Vykhodtsev" userId="003f44de-1d27-4805-b169-18b3e208d8e8" providerId="ADAL" clId="{D284CE4B-F667-4BF2-A03C-A1D97EDE3AC3}" dt="2019-05-21T09:51:33.541" v="1504"/>
        <pc:sldMkLst>
          <pc:docMk/>
          <pc:sldMk cId="1778816206" sldId="10751"/>
        </pc:sldMkLst>
      </pc:sldChg>
      <pc:sldChg chg="add">
        <pc:chgData name="Andrey Vykhodtsev" userId="003f44de-1d27-4805-b169-18b3e208d8e8" providerId="ADAL" clId="{D284CE4B-F667-4BF2-A03C-A1D97EDE3AC3}" dt="2019-05-21T09:51:33.541" v="1504"/>
        <pc:sldMkLst>
          <pc:docMk/>
          <pc:sldMk cId="2865332415" sldId="10752"/>
        </pc:sldMkLst>
      </pc:sldChg>
      <pc:sldChg chg="add setBg">
        <pc:chgData name="Andrey Vykhodtsev" userId="003f44de-1d27-4805-b169-18b3e208d8e8" providerId="ADAL" clId="{D284CE4B-F667-4BF2-A03C-A1D97EDE3AC3}" dt="2019-05-21T09:51:33.541" v="1504"/>
        <pc:sldMkLst>
          <pc:docMk/>
          <pc:sldMk cId="2007874615" sldId="10753"/>
        </pc:sldMkLst>
      </pc:sldChg>
      <pc:sldMasterChg chg="delSldLayout">
        <pc:chgData name="Andrey Vykhodtsev" userId="003f44de-1d27-4805-b169-18b3e208d8e8" providerId="ADAL" clId="{D284CE4B-F667-4BF2-A03C-A1D97EDE3AC3}" dt="2019-05-21T09:48:04.863" v="1500" actId="2696"/>
        <pc:sldMasterMkLst>
          <pc:docMk/>
          <pc:sldMasterMk cId="0" sldId="2147483648"/>
        </pc:sldMasterMkLst>
        <pc:sldLayoutChg chg="del">
          <pc:chgData name="Andrey Vykhodtsev" userId="003f44de-1d27-4805-b169-18b3e208d8e8" providerId="ADAL" clId="{D284CE4B-F667-4BF2-A03C-A1D97EDE3AC3}" dt="2019-05-21T09:48:04.863" v="1500" actId="2696"/>
          <pc:sldLayoutMkLst>
            <pc:docMk/>
            <pc:sldMasterMk cId="0" sldId="2147483648"/>
            <pc:sldLayoutMk cId="624402519" sldId="214748412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8214BD-C6DA-F044-8D8F-5D445958ED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1828434"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A04649-DAF7-5F4B-959D-2D13538103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1828434" eaLnBrk="1" fontAlgn="auto" hangingPunct="1">
              <a:spcBef>
                <a:spcPts val="0"/>
              </a:spcBef>
              <a:spcAft>
                <a:spcPts val="0"/>
              </a:spcAft>
              <a:defRPr sz="1200" smtClean="0">
                <a:latin typeface="+mn-lt"/>
              </a:defRPr>
            </a:lvl1pPr>
          </a:lstStyle>
          <a:p>
            <a:pPr>
              <a:defRPr/>
            </a:pPr>
            <a:fld id="{F2EC9E53-4655-7742-8D96-9AD9F4375F43}" type="datetimeFigureOut">
              <a:rPr lang="en-US"/>
              <a:pPr>
                <a:defRPr/>
              </a:pPr>
              <a:t>11-May-23</a:t>
            </a:fld>
            <a:endParaRPr lang="en-US"/>
          </a:p>
        </p:txBody>
      </p:sp>
      <p:sp>
        <p:nvSpPr>
          <p:cNvPr id="4" name="Footer Placeholder 3">
            <a:extLst>
              <a:ext uri="{FF2B5EF4-FFF2-40B4-BE49-F238E27FC236}">
                <a16:creationId xmlns:a16="http://schemas.microsoft.com/office/drawing/2014/main" id="{541D73E4-6AC6-1B43-AA29-58E8731DE9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1828434"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C9A0FF13-C37D-0444-8D59-B1117B28B4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1828434" eaLnBrk="1" fontAlgn="auto" hangingPunct="1">
              <a:spcBef>
                <a:spcPts val="0"/>
              </a:spcBef>
              <a:spcAft>
                <a:spcPts val="0"/>
              </a:spcAft>
              <a:defRPr sz="1200" smtClean="0">
                <a:latin typeface="+mn-lt"/>
              </a:defRPr>
            </a:lvl1pPr>
          </a:lstStyle>
          <a:p>
            <a:pPr>
              <a:defRPr/>
            </a:pPr>
            <a:fld id="{1C6633C2-6C35-A048-991B-86A89547AB2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411732-9612-1B44-8A0B-24794F1C573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1828434" eaLnBrk="1" fontAlgn="auto" hangingPunct="1">
              <a:spcBef>
                <a:spcPts val="0"/>
              </a:spcBef>
              <a:spcAft>
                <a:spcPts val="0"/>
              </a:spcAft>
              <a:defRPr sz="1200" dirty="0">
                <a:latin typeface="Calibri Light"/>
              </a:defRPr>
            </a:lvl1pPr>
          </a:lstStyle>
          <a:p>
            <a:pPr>
              <a:defRPr/>
            </a:pPr>
            <a:endParaRPr lang="en-US"/>
          </a:p>
        </p:txBody>
      </p:sp>
      <p:sp>
        <p:nvSpPr>
          <p:cNvPr id="3" name="Date Placeholder 2">
            <a:extLst>
              <a:ext uri="{FF2B5EF4-FFF2-40B4-BE49-F238E27FC236}">
                <a16:creationId xmlns:a16="http://schemas.microsoft.com/office/drawing/2014/main" id="{1C8C08D8-71F7-6B48-93A3-6509652F8D0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1828434" eaLnBrk="1" fontAlgn="auto" hangingPunct="1">
              <a:spcBef>
                <a:spcPts val="0"/>
              </a:spcBef>
              <a:spcAft>
                <a:spcPts val="0"/>
              </a:spcAft>
              <a:defRPr sz="1200" smtClean="0">
                <a:latin typeface="Calibri Light"/>
              </a:defRPr>
            </a:lvl1pPr>
          </a:lstStyle>
          <a:p>
            <a:pPr>
              <a:defRPr/>
            </a:pPr>
            <a:fld id="{0856F403-2F37-424A-B3EC-0E137676B013}" type="datetimeFigureOut">
              <a:rPr lang="en-US"/>
              <a:pPr>
                <a:defRPr/>
              </a:pPr>
              <a:t>11-May-23</a:t>
            </a:fld>
            <a:endParaRPr lang="en-US" dirty="0"/>
          </a:p>
        </p:txBody>
      </p:sp>
      <p:sp>
        <p:nvSpPr>
          <p:cNvPr id="4" name="Slide Image Placeholder 3">
            <a:extLst>
              <a:ext uri="{FF2B5EF4-FFF2-40B4-BE49-F238E27FC236}">
                <a16:creationId xmlns:a16="http://schemas.microsoft.com/office/drawing/2014/main" id="{0DCF4411-149E-A84A-9169-3FC344F064C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3759AC99-4456-084A-BC4A-E7EC7A78873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6C9C3D2C-F72C-EC4C-B985-273F8D171CD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828434" eaLnBrk="1" fontAlgn="auto" hangingPunct="1">
              <a:spcBef>
                <a:spcPts val="0"/>
              </a:spcBef>
              <a:spcAft>
                <a:spcPts val="0"/>
              </a:spcAft>
              <a:defRPr sz="1200" dirty="0">
                <a:latin typeface="Calibri Light"/>
              </a:defRPr>
            </a:lvl1pPr>
          </a:lstStyle>
          <a:p>
            <a:pPr>
              <a:defRPr/>
            </a:pPr>
            <a:endParaRPr lang="en-US"/>
          </a:p>
        </p:txBody>
      </p:sp>
      <p:sp>
        <p:nvSpPr>
          <p:cNvPr id="7" name="Slide Number Placeholder 6">
            <a:extLst>
              <a:ext uri="{FF2B5EF4-FFF2-40B4-BE49-F238E27FC236}">
                <a16:creationId xmlns:a16="http://schemas.microsoft.com/office/drawing/2014/main" id="{5DE721AB-FED3-8849-8721-565276A93180}"/>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828434" eaLnBrk="1" fontAlgn="auto" hangingPunct="1">
              <a:spcBef>
                <a:spcPts val="0"/>
              </a:spcBef>
              <a:spcAft>
                <a:spcPts val="0"/>
              </a:spcAft>
              <a:defRPr sz="1200" smtClean="0">
                <a:latin typeface="Calibri Light"/>
              </a:defRPr>
            </a:lvl1pPr>
          </a:lstStyle>
          <a:p>
            <a:pPr>
              <a:defRPr/>
            </a:pPr>
            <a:fld id="{B862C031-9D50-A648-A70B-F2B13EF2CC3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2400" kern="1200">
        <a:solidFill>
          <a:schemeClr val="tx1"/>
        </a:solidFill>
        <a:latin typeface="Calibri Light"/>
        <a:ea typeface="+mn-ea"/>
        <a:cs typeface="+mn-cs"/>
      </a:defRPr>
    </a:lvl1pPr>
    <a:lvl2pPr marL="912813" algn="l" defTabSz="912813" rtl="0" fontAlgn="base">
      <a:spcBef>
        <a:spcPct val="30000"/>
      </a:spcBef>
      <a:spcAft>
        <a:spcPct val="0"/>
      </a:spcAft>
      <a:defRPr sz="2400" kern="1200">
        <a:solidFill>
          <a:schemeClr val="tx1"/>
        </a:solidFill>
        <a:latin typeface="Calibri Light"/>
        <a:ea typeface="+mn-ea"/>
        <a:cs typeface="+mn-cs"/>
      </a:defRPr>
    </a:lvl2pPr>
    <a:lvl3pPr marL="1827213" algn="l" defTabSz="912813" rtl="0" fontAlgn="base">
      <a:spcBef>
        <a:spcPct val="30000"/>
      </a:spcBef>
      <a:spcAft>
        <a:spcPct val="0"/>
      </a:spcAft>
      <a:defRPr sz="2400" kern="1200">
        <a:solidFill>
          <a:schemeClr val="tx1"/>
        </a:solidFill>
        <a:latin typeface="Calibri Light"/>
        <a:ea typeface="+mn-ea"/>
        <a:cs typeface="+mn-cs"/>
      </a:defRPr>
    </a:lvl3pPr>
    <a:lvl4pPr marL="2741613" algn="l" defTabSz="912813" rtl="0" fontAlgn="base">
      <a:spcBef>
        <a:spcPct val="30000"/>
      </a:spcBef>
      <a:spcAft>
        <a:spcPct val="0"/>
      </a:spcAft>
      <a:defRPr sz="2400" kern="1200">
        <a:solidFill>
          <a:schemeClr val="tx1"/>
        </a:solidFill>
        <a:latin typeface="Calibri Light"/>
        <a:ea typeface="+mn-ea"/>
        <a:cs typeface="+mn-cs"/>
      </a:defRPr>
    </a:lvl4pPr>
    <a:lvl5pPr marL="3656013" algn="l" defTabSz="912813" rtl="0" fontAlgn="base">
      <a:spcBef>
        <a:spcPct val="30000"/>
      </a:spcBef>
      <a:spcAft>
        <a:spcPct val="0"/>
      </a:spcAft>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Commercial Sales Solution Tours">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38466" y="3418224"/>
            <a:ext cx="11322947" cy="3586180"/>
          </a:xfrm>
          <a:noFill/>
        </p:spPr>
        <p:txBody>
          <a:bodyPr lIns="146304" tIns="91440" rIns="146304" bIns="91440" anchor="t" anchorCtr="0"/>
          <a:lstStyle>
            <a:lvl1pPr>
              <a:defRPr sz="9598" spc="-196"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538464" y="7006998"/>
            <a:ext cx="11322951" cy="3584652"/>
          </a:xfrm>
          <a:noFill/>
        </p:spPr>
        <p:txBody>
          <a:bodyPr lIns="164592" tIns="109728" rIns="164592" bIns="109728" anchor="b" anchorCtr="0">
            <a:noAutofit/>
          </a:bodyPr>
          <a:lstStyle>
            <a:lvl1pPr marL="0" indent="0">
              <a:spcBef>
                <a:spcPts val="0"/>
              </a:spcBef>
              <a:buNone/>
              <a:defRPr sz="4799"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917965" y="940134"/>
            <a:ext cx="2838585" cy="60965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3529"/>
            </a:p>
          </p:txBody>
        </p:sp>
      </p:grpSp>
      <p:pic>
        <p:nvPicPr>
          <p:cNvPr id="37" name="Picture 36">
            <a:extLst>
              <a:ext uri="{FF2B5EF4-FFF2-40B4-BE49-F238E27FC236}">
                <a16:creationId xmlns:a16="http://schemas.microsoft.com/office/drawing/2014/main" id="{5F557F69-8913-447D-9AE6-ED17933C30E8}"/>
              </a:ext>
            </a:extLst>
          </p:cNvPr>
          <p:cNvPicPr>
            <a:picLocks noChangeAspect="1"/>
          </p:cNvPicPr>
          <p:nvPr userDrawn="1"/>
        </p:nvPicPr>
        <p:blipFill>
          <a:blip r:embed="rId4"/>
          <a:stretch>
            <a:fillRect/>
          </a:stretch>
        </p:blipFill>
        <p:spPr>
          <a:xfrm>
            <a:off x="12516240" y="3418225"/>
            <a:ext cx="11861410" cy="6879554"/>
          </a:xfrm>
          <a:prstGeom prst="rect">
            <a:avLst/>
          </a:prstGeom>
        </p:spPr>
      </p:pic>
    </p:spTree>
    <p:custDataLst>
      <p:tags r:id="rId1"/>
    </p:custDataLst>
    <p:extLst>
      <p:ext uri="{BB962C8B-B14F-4D97-AF65-F5344CB8AC3E}">
        <p14:creationId xmlns:p14="http://schemas.microsoft.com/office/powerpoint/2010/main" val="2324345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No Internal">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339" y="4901185"/>
            <a:ext cx="23300976" cy="2139175"/>
          </a:xfrm>
          <a:noFill/>
        </p:spPr>
        <p:txBody>
          <a:bodyPr tIns="91440" bIns="91440" anchor="t" anchorCtr="0">
            <a:spAutoFit/>
          </a:bodyPr>
          <a:lstStyle>
            <a:lvl1pPr>
              <a:defRPr sz="14112" spc="-196" baseline="0">
                <a:gradFill>
                  <a:gsLst>
                    <a:gs pos="100000">
                      <a:schemeClr val="tx1"/>
                    </a:gs>
                    <a:gs pos="0">
                      <a:schemeClr val="tx1"/>
                    </a:gs>
                  </a:gsLst>
                  <a:lin ang="5400000" scaled="0"/>
                </a:gradFill>
              </a:defRPr>
            </a:lvl1pPr>
          </a:lstStyle>
          <a:p>
            <a:r>
              <a:rPr lang="en-US"/>
              <a:t>Section title</a:t>
            </a:r>
          </a:p>
        </p:txBody>
      </p:sp>
    </p:spTree>
    <p:custDataLst>
      <p:tags r:id="rId1"/>
    </p:custDataLst>
    <p:extLst>
      <p:ext uri="{BB962C8B-B14F-4D97-AF65-F5344CB8AC3E}">
        <p14:creationId xmlns:p14="http://schemas.microsoft.com/office/powerpoint/2010/main" val="3195677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3" name="Rectangle 2"/>
          <p:cNvSpPr/>
          <p:nvPr userDrawn="1"/>
        </p:nvSpPr>
        <p:spPr bwMode="hidden">
          <a:xfrm>
            <a:off x="2" y="2378352"/>
            <a:ext cx="24377650" cy="1133764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91420" rIns="91420" bIns="91420" numCol="1" spcCol="0" rtlCol="0" fromWordArt="0" anchor="ctr" anchorCtr="0" forceAA="0" compatLnSpc="1">
            <a:prstTxWarp prst="textNoShape">
              <a:avLst/>
            </a:prstTxWarp>
            <a:noAutofit/>
          </a:bodyPr>
          <a:lstStyle/>
          <a:p>
            <a:pPr marL="0" marR="0" lvl="0" indent="0" algn="ctr" defTabSz="1827747" rtl="0" eaLnBrk="1" fontAlgn="base" latinLnBrk="0" hangingPunct="1">
              <a:lnSpc>
                <a:spcPct val="100000"/>
              </a:lnSpc>
              <a:spcBef>
                <a:spcPct val="0"/>
              </a:spcBef>
              <a:spcAft>
                <a:spcPct val="0"/>
              </a:spcAft>
              <a:buClrTx/>
              <a:buSzTx/>
              <a:buFontTx/>
              <a:buNone/>
              <a:tabLst/>
              <a:defRPr/>
            </a:pPr>
            <a:endParaRPr kumimoji="0" lang="en-US" sz="3529"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a:extLst>
              <a:ext uri="{FF2B5EF4-FFF2-40B4-BE49-F238E27FC236}">
                <a16:creationId xmlns:a16="http://schemas.microsoft.com/office/drawing/2014/main" id="{48EF7B11-E310-4857-A890-86CC666B595D}"/>
              </a:ext>
            </a:extLst>
          </p:cNvPr>
          <p:cNvSpPr>
            <a:spLocks noGrp="1"/>
          </p:cNvSpPr>
          <p:nvPr>
            <p:ph type="title"/>
          </p:nvPr>
        </p:nvSpPr>
        <p:spPr>
          <a:xfrm>
            <a:off x="538340" y="579023"/>
            <a:ext cx="23305609" cy="1799330"/>
          </a:xfrm>
        </p:spPr>
        <p:txBody>
          <a:bodyPr/>
          <a:lstStyle>
            <a:lvl1pPr>
              <a:defRPr spc="0"/>
            </a:lvl1pPr>
          </a:lstStyle>
          <a:p>
            <a:r>
              <a:rPr lang="en-US" dirty="0"/>
              <a:t>Click to edit Master title style</a:t>
            </a:r>
          </a:p>
        </p:txBody>
      </p:sp>
      <p:sp>
        <p:nvSpPr>
          <p:cNvPr id="7" name="Text Placeholder 5">
            <a:extLst>
              <a:ext uri="{FF2B5EF4-FFF2-40B4-BE49-F238E27FC236}">
                <a16:creationId xmlns:a16="http://schemas.microsoft.com/office/drawing/2014/main" id="{DB2781CC-9DA4-482D-B34D-82E47060CAAC}"/>
              </a:ext>
            </a:extLst>
          </p:cNvPr>
          <p:cNvSpPr>
            <a:spLocks noGrp="1"/>
          </p:cNvSpPr>
          <p:nvPr>
            <p:ph type="body" sz="quarter" idx="10"/>
          </p:nvPr>
        </p:nvSpPr>
        <p:spPr>
          <a:xfrm>
            <a:off x="538339" y="2378354"/>
            <a:ext cx="23300976" cy="3796745"/>
          </a:xfrm>
        </p:spPr>
        <p:txBody>
          <a:bodyPr/>
          <a:lstStyle>
            <a:lvl1pPr marL="0" indent="0">
              <a:buNone/>
              <a:defRPr sz="6598">
                <a:solidFill>
                  <a:srgbClr val="505050"/>
                </a:solidFill>
              </a:defRPr>
            </a:lvl1pPr>
            <a:lvl2pPr marL="0" indent="0">
              <a:spcBef>
                <a:spcPts val="600"/>
              </a:spcBef>
              <a:spcAft>
                <a:spcPts val="1200"/>
              </a:spcAft>
              <a:buFontTx/>
              <a:buNone/>
              <a:defRPr sz="3999">
                <a:solidFill>
                  <a:srgbClr val="505050"/>
                </a:solidFill>
              </a:defRPr>
            </a:lvl2pPr>
            <a:lvl3pPr marL="448082" indent="0">
              <a:spcBef>
                <a:spcPts val="600"/>
              </a:spcBef>
              <a:spcAft>
                <a:spcPts val="1200"/>
              </a:spcAft>
              <a:buNone/>
              <a:defRPr sz="3599">
                <a:solidFill>
                  <a:srgbClr val="505050"/>
                </a:solidFill>
              </a:defRPr>
            </a:lvl3pPr>
            <a:lvl4pPr marL="896162" indent="0">
              <a:spcBef>
                <a:spcPts val="600"/>
              </a:spcBef>
              <a:spcAft>
                <a:spcPts val="1200"/>
              </a:spcAft>
              <a:buNone/>
              <a:defRPr sz="2799">
                <a:solidFill>
                  <a:srgbClr val="505050"/>
                </a:solidFill>
                <a:latin typeface="Segoe UI" panose="020B0502040204020203" pitchFamily="34" charset="0"/>
                <a:cs typeface="Segoe UI" panose="020B0502040204020203" pitchFamily="34" charset="0"/>
              </a:defRPr>
            </a:lvl4pPr>
            <a:lvl5pPr marL="1344244" indent="0">
              <a:spcBef>
                <a:spcPts val="600"/>
              </a:spcBef>
              <a:spcAft>
                <a:spcPts val="1200"/>
              </a:spcAft>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979755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veloper Code Layout">
    <p:spTree>
      <p:nvGrpSpPr>
        <p:cNvPr id="1" name=""/>
        <p:cNvGrpSpPr/>
        <p:nvPr/>
      </p:nvGrpSpPr>
      <p:grpSpPr>
        <a:xfrm>
          <a:off x="0" y="0"/>
          <a:ext cx="0" cy="0"/>
          <a:chOff x="0" y="0"/>
          <a:chExt cx="0" cy="0"/>
        </a:xfrm>
      </p:grpSpPr>
      <p:sp>
        <p:nvSpPr>
          <p:cNvPr id="3" name="Rectangle 2"/>
          <p:cNvSpPr/>
          <p:nvPr userDrawn="1"/>
        </p:nvSpPr>
        <p:spPr bwMode="hidden">
          <a:xfrm>
            <a:off x="2" y="2378352"/>
            <a:ext cx="24377650" cy="1133764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91420" rIns="91420" bIns="91420" numCol="1" spcCol="0" rtlCol="0" fromWordArt="0" anchor="ctr" anchorCtr="0" forceAA="0" compatLnSpc="1">
            <a:prstTxWarp prst="textNoShape">
              <a:avLst/>
            </a:prstTxWarp>
            <a:noAutofit/>
          </a:bodyPr>
          <a:lstStyle/>
          <a:p>
            <a:pPr marL="0" marR="0" lvl="0" indent="0" algn="ctr" defTabSz="1827747" rtl="0" eaLnBrk="1" fontAlgn="base" latinLnBrk="0" hangingPunct="1">
              <a:lnSpc>
                <a:spcPct val="100000"/>
              </a:lnSpc>
              <a:spcBef>
                <a:spcPct val="0"/>
              </a:spcBef>
              <a:spcAft>
                <a:spcPct val="0"/>
              </a:spcAft>
              <a:buClrTx/>
              <a:buSzTx/>
              <a:buFontTx/>
              <a:buNone/>
              <a:tabLst/>
              <a:defRPr/>
            </a:pPr>
            <a:endParaRPr kumimoji="0" lang="en-US" sz="3529"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a:extLst>
              <a:ext uri="{FF2B5EF4-FFF2-40B4-BE49-F238E27FC236}">
                <a16:creationId xmlns:a16="http://schemas.microsoft.com/office/drawing/2014/main" id="{48EF7B11-E310-4857-A890-86CC666B595D}"/>
              </a:ext>
            </a:extLst>
          </p:cNvPr>
          <p:cNvSpPr>
            <a:spLocks noGrp="1"/>
          </p:cNvSpPr>
          <p:nvPr>
            <p:ph type="title"/>
          </p:nvPr>
        </p:nvSpPr>
        <p:spPr>
          <a:xfrm>
            <a:off x="538340" y="579023"/>
            <a:ext cx="23305609" cy="1799330"/>
          </a:xfrm>
        </p:spPr>
        <p:txBody>
          <a:bodyPr/>
          <a:lstStyle>
            <a:lvl1pPr>
              <a:defRPr spc="0"/>
            </a:lvl1pPr>
          </a:lstStyle>
          <a:p>
            <a:r>
              <a:rPr lang="en-US" dirty="0"/>
              <a:t>Click to edit Master title style</a:t>
            </a:r>
          </a:p>
        </p:txBody>
      </p:sp>
    </p:spTree>
    <p:custDataLst>
      <p:tags r:id="rId1"/>
    </p:custDataLst>
    <p:extLst>
      <p:ext uri="{BB962C8B-B14F-4D97-AF65-F5344CB8AC3E}">
        <p14:creationId xmlns:p14="http://schemas.microsoft.com/office/powerpoint/2010/main" val="21764465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Developer Code Layout">
    <p:spTree>
      <p:nvGrpSpPr>
        <p:cNvPr id="1" name=""/>
        <p:cNvGrpSpPr/>
        <p:nvPr/>
      </p:nvGrpSpPr>
      <p:grpSpPr>
        <a:xfrm>
          <a:off x="0" y="0"/>
          <a:ext cx="0" cy="0"/>
          <a:chOff x="0" y="0"/>
          <a:chExt cx="0" cy="0"/>
        </a:xfrm>
      </p:grpSpPr>
      <p:sp>
        <p:nvSpPr>
          <p:cNvPr id="3" name="Rectangle 2"/>
          <p:cNvSpPr/>
          <p:nvPr userDrawn="1"/>
        </p:nvSpPr>
        <p:spPr bwMode="hidden">
          <a:xfrm>
            <a:off x="2" y="3608947"/>
            <a:ext cx="24377650" cy="1010705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91420" rIns="91420" bIns="91420" numCol="1" spcCol="0" rtlCol="0" fromWordArt="0" anchor="ctr" anchorCtr="0" forceAA="0" compatLnSpc="1">
            <a:prstTxWarp prst="textNoShape">
              <a:avLst/>
            </a:prstTxWarp>
            <a:noAutofit/>
          </a:bodyPr>
          <a:lstStyle/>
          <a:p>
            <a:pPr marL="0" marR="0" lvl="0" indent="0" algn="ctr" defTabSz="1827747" rtl="0" eaLnBrk="1" fontAlgn="base" latinLnBrk="0" hangingPunct="1">
              <a:lnSpc>
                <a:spcPct val="100000"/>
              </a:lnSpc>
              <a:spcBef>
                <a:spcPct val="0"/>
              </a:spcBef>
              <a:spcAft>
                <a:spcPct val="0"/>
              </a:spcAft>
              <a:buClrTx/>
              <a:buSzTx/>
              <a:buFontTx/>
              <a:buNone/>
              <a:tabLst/>
              <a:defRPr/>
            </a:pPr>
            <a:endParaRPr kumimoji="0" lang="en-US" sz="3529"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a:extLst>
              <a:ext uri="{FF2B5EF4-FFF2-40B4-BE49-F238E27FC236}">
                <a16:creationId xmlns:a16="http://schemas.microsoft.com/office/drawing/2014/main" id="{48EF7B11-E310-4857-A890-86CC666B595D}"/>
              </a:ext>
            </a:extLst>
          </p:cNvPr>
          <p:cNvSpPr>
            <a:spLocks noGrp="1"/>
          </p:cNvSpPr>
          <p:nvPr>
            <p:ph type="title" hasCustomPrompt="1"/>
          </p:nvPr>
        </p:nvSpPr>
        <p:spPr>
          <a:xfrm>
            <a:off x="538340" y="579023"/>
            <a:ext cx="23305609" cy="1799330"/>
          </a:xfrm>
        </p:spPr>
        <p:txBody>
          <a:bodyPr/>
          <a:lstStyle>
            <a:lvl1pPr>
              <a:defRPr spc="0"/>
            </a:lvl1pPr>
          </a:lstStyle>
          <a:p>
            <a:r>
              <a:rPr lang="en-US" dirty="0"/>
              <a:t>Click to edit Master title style Click to edit Master title style</a:t>
            </a:r>
          </a:p>
        </p:txBody>
      </p:sp>
      <p:sp>
        <p:nvSpPr>
          <p:cNvPr id="7" name="Text Placeholder 5">
            <a:extLst>
              <a:ext uri="{FF2B5EF4-FFF2-40B4-BE49-F238E27FC236}">
                <a16:creationId xmlns:a16="http://schemas.microsoft.com/office/drawing/2014/main" id="{DB2781CC-9DA4-482D-B34D-82E47060CAAC}"/>
              </a:ext>
            </a:extLst>
          </p:cNvPr>
          <p:cNvSpPr>
            <a:spLocks noGrp="1"/>
          </p:cNvSpPr>
          <p:nvPr>
            <p:ph type="body" sz="quarter" idx="10"/>
          </p:nvPr>
        </p:nvSpPr>
        <p:spPr>
          <a:xfrm>
            <a:off x="538339" y="3608948"/>
            <a:ext cx="23300976" cy="3796745"/>
          </a:xfrm>
        </p:spPr>
        <p:txBody>
          <a:bodyPr/>
          <a:lstStyle>
            <a:lvl1pPr marL="0" indent="0">
              <a:buNone/>
              <a:defRPr sz="6598">
                <a:solidFill>
                  <a:srgbClr val="505050"/>
                </a:solidFill>
              </a:defRPr>
            </a:lvl1pPr>
            <a:lvl2pPr marL="0" indent="0">
              <a:spcBef>
                <a:spcPts val="600"/>
              </a:spcBef>
              <a:spcAft>
                <a:spcPts val="1200"/>
              </a:spcAft>
              <a:buFontTx/>
              <a:buNone/>
              <a:defRPr sz="3999">
                <a:solidFill>
                  <a:srgbClr val="505050"/>
                </a:solidFill>
              </a:defRPr>
            </a:lvl2pPr>
            <a:lvl3pPr marL="448082" indent="0">
              <a:spcBef>
                <a:spcPts val="600"/>
              </a:spcBef>
              <a:spcAft>
                <a:spcPts val="1200"/>
              </a:spcAft>
              <a:buNone/>
              <a:defRPr sz="3599">
                <a:solidFill>
                  <a:srgbClr val="505050"/>
                </a:solidFill>
              </a:defRPr>
            </a:lvl3pPr>
            <a:lvl4pPr marL="896162" indent="0">
              <a:spcBef>
                <a:spcPts val="600"/>
              </a:spcBef>
              <a:spcAft>
                <a:spcPts val="1200"/>
              </a:spcAft>
              <a:buNone/>
              <a:defRPr sz="2799">
                <a:solidFill>
                  <a:srgbClr val="505050"/>
                </a:solidFill>
                <a:latin typeface="Segoe UI" panose="020B0502040204020203" pitchFamily="34" charset="0"/>
                <a:cs typeface="Segoe UI" panose="020B0502040204020203" pitchFamily="34" charset="0"/>
              </a:defRPr>
            </a:lvl4pPr>
            <a:lvl5pPr marL="1344244" indent="0">
              <a:spcBef>
                <a:spcPts val="600"/>
              </a:spcBef>
              <a:spcAft>
                <a:spcPts val="1200"/>
              </a:spcAft>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1470012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339" y="4168345"/>
            <a:ext cx="23300976" cy="2139175"/>
          </a:xfrm>
          <a:noFill/>
        </p:spPr>
        <p:txBody>
          <a:bodyPr tIns="91440" bIns="91440" anchor="t" anchorCtr="0">
            <a:spAutoFit/>
          </a:bodyPr>
          <a:lstStyle>
            <a:lvl1pPr>
              <a:defRPr sz="14112" spc="-196"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640772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38465" y="4168374"/>
            <a:ext cx="17923701" cy="3586180"/>
          </a:xfrm>
          <a:noFill/>
        </p:spPr>
        <p:txBody>
          <a:bodyPr lIns="146304" tIns="91440" rIns="146304" bIns="91440" anchor="t" anchorCtr="0"/>
          <a:lstStyle>
            <a:lvl1pPr>
              <a:defRPr sz="10585" spc="-196"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538463" y="7757148"/>
            <a:ext cx="14338939" cy="3584652"/>
          </a:xfrm>
          <a:noFill/>
        </p:spPr>
        <p:txBody>
          <a:bodyPr lIns="164592" tIns="109728" rIns="164592" bIns="109728">
            <a:noAutofit/>
          </a:bodyPr>
          <a:lstStyle>
            <a:lvl1pPr marL="0" indent="0">
              <a:spcBef>
                <a:spcPts val="0"/>
              </a:spcBef>
              <a:buNone/>
              <a:defRPr sz="6272"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917965" y="940134"/>
            <a:ext cx="2838585" cy="60965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3529"/>
            </a:p>
          </p:txBody>
        </p:sp>
      </p:grpSp>
    </p:spTree>
    <p:custDataLst>
      <p:tags r:id="rId1"/>
    </p:custDataLst>
    <p:extLst>
      <p:ext uri="{BB962C8B-B14F-4D97-AF65-F5344CB8AC3E}">
        <p14:creationId xmlns:p14="http://schemas.microsoft.com/office/powerpoint/2010/main" val="2307382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0" y="579023"/>
            <a:ext cx="23843949" cy="1799330"/>
          </a:xfrm>
        </p:spPr>
        <p:txBody>
          <a:bodyPr lIns="457200"/>
          <a:lstStyle/>
          <a:p>
            <a:r>
              <a:rPr lang="en-US" dirty="0"/>
              <a:t>Click to edit Master title style</a:t>
            </a:r>
          </a:p>
        </p:txBody>
      </p:sp>
      <p:sp>
        <p:nvSpPr>
          <p:cNvPr id="6" name="Text Placeholder 5"/>
          <p:cNvSpPr>
            <a:spLocks noGrp="1"/>
          </p:cNvSpPr>
          <p:nvPr>
            <p:ph type="body" sz="quarter" idx="10" hasCustomPrompt="1"/>
          </p:nvPr>
        </p:nvSpPr>
        <p:spPr>
          <a:xfrm>
            <a:off x="2" y="2378355"/>
            <a:ext cx="23839314" cy="3792705"/>
          </a:xfrm>
        </p:spPr>
        <p:txBody>
          <a:bodyPr lIns="457200"/>
          <a:lstStyle>
            <a:lvl1pPr marL="0" indent="0">
              <a:buNone/>
              <a:defRPr>
                <a:gradFill>
                  <a:gsLst>
                    <a:gs pos="1250">
                      <a:schemeClr val="tx1"/>
                    </a:gs>
                    <a:gs pos="99000">
                      <a:schemeClr val="tx1"/>
                    </a:gs>
                  </a:gsLst>
                  <a:lin ang="5400000" scaled="0"/>
                </a:gradFill>
              </a:defRPr>
            </a:lvl1pPr>
            <a:lvl2pPr marL="0" indent="0">
              <a:buFontTx/>
              <a:buNone/>
              <a:defRPr sz="3921"/>
            </a:lvl2pPr>
            <a:lvl3pPr marL="448082" indent="0">
              <a:buNone/>
              <a:defRPr/>
            </a:lvl3pPr>
            <a:lvl4pPr marL="896162" indent="0">
              <a:buNone/>
              <a:defRPr/>
            </a:lvl4pPr>
            <a:lvl5pPr marL="1344244"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772770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 y="2378354"/>
            <a:ext cx="23839314" cy="3836563"/>
          </a:xfrm>
        </p:spPr>
        <p:txBody>
          <a:bodyPr wrap="square" lIns="457200">
            <a:spAutoFit/>
          </a:bodyPr>
          <a:lstStyle>
            <a:lvl1pPr>
              <a:defRPr sz="719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579023"/>
            <a:ext cx="23843949" cy="1799330"/>
          </a:xfrm>
        </p:spPr>
        <p:txBody>
          <a:bodyPr lIns="457200"/>
          <a:lstStyle/>
          <a:p>
            <a:r>
              <a:rPr lang="en-US" dirty="0"/>
              <a:t>Click to edit Master title style</a:t>
            </a:r>
          </a:p>
        </p:txBody>
      </p:sp>
    </p:spTree>
    <p:custDataLst>
      <p:tags r:id="rId1"/>
    </p:custDataLst>
    <p:extLst>
      <p:ext uri="{BB962C8B-B14F-4D97-AF65-F5344CB8AC3E}">
        <p14:creationId xmlns:p14="http://schemas.microsoft.com/office/powerpoint/2010/main" val="231562551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3" name="Rectangle 2"/>
          <p:cNvSpPr/>
          <p:nvPr userDrawn="1"/>
        </p:nvSpPr>
        <p:spPr bwMode="hidden">
          <a:xfrm>
            <a:off x="2" y="2378352"/>
            <a:ext cx="24377650" cy="1133764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91420" rIns="91420" bIns="91420" numCol="1" spcCol="0" rtlCol="0" fromWordArt="0" anchor="ctr" anchorCtr="0" forceAA="0" compatLnSpc="1">
            <a:prstTxWarp prst="textNoShape">
              <a:avLst/>
            </a:prstTxWarp>
            <a:noAutofit/>
          </a:bodyPr>
          <a:lstStyle/>
          <a:p>
            <a:pPr algn="ctr" defTabSz="1827747" fontAlgn="base">
              <a:spcBef>
                <a:spcPct val="0"/>
              </a:spcBef>
              <a:spcAft>
                <a:spcPct val="0"/>
              </a:spcAft>
            </a:pPr>
            <a:endParaRPr lang="en-US" sz="3529">
              <a:gradFill>
                <a:gsLst>
                  <a:gs pos="0">
                    <a:srgbClr val="FFFFFF"/>
                  </a:gs>
                  <a:gs pos="100000">
                    <a:srgbClr val="FFFFFF"/>
                  </a:gs>
                </a:gsLst>
                <a:lin ang="5400000" scaled="0"/>
              </a:gradFill>
              <a:ea typeface="Segoe UI" pitchFamily="34" charset="0"/>
              <a:cs typeface="Segoe UI" pitchFamily="34" charset="0"/>
            </a:endParaRPr>
          </a:p>
        </p:txBody>
      </p:sp>
      <p:sp>
        <p:nvSpPr>
          <p:cNvPr id="6" name="Title 1">
            <a:extLst>
              <a:ext uri="{FF2B5EF4-FFF2-40B4-BE49-F238E27FC236}">
                <a16:creationId xmlns:a16="http://schemas.microsoft.com/office/drawing/2014/main" id="{48EF7B11-E310-4857-A890-86CC666B595D}"/>
              </a:ext>
            </a:extLst>
          </p:cNvPr>
          <p:cNvSpPr>
            <a:spLocks noGrp="1"/>
          </p:cNvSpPr>
          <p:nvPr>
            <p:ph type="title"/>
          </p:nvPr>
        </p:nvSpPr>
        <p:spPr>
          <a:xfrm>
            <a:off x="0" y="579023"/>
            <a:ext cx="23843949" cy="1799330"/>
          </a:xfrm>
        </p:spPr>
        <p:txBody>
          <a:bodyPr lIns="457200"/>
          <a:lstStyle>
            <a:lvl1pPr>
              <a:defRPr spc="0"/>
            </a:lvl1pPr>
          </a:lstStyle>
          <a:p>
            <a:r>
              <a:rPr lang="en-US" dirty="0"/>
              <a:t>Click to edit Master title style</a:t>
            </a:r>
          </a:p>
        </p:txBody>
      </p:sp>
      <p:sp>
        <p:nvSpPr>
          <p:cNvPr id="7" name="Text Placeholder 5">
            <a:extLst>
              <a:ext uri="{FF2B5EF4-FFF2-40B4-BE49-F238E27FC236}">
                <a16:creationId xmlns:a16="http://schemas.microsoft.com/office/drawing/2014/main" id="{DB2781CC-9DA4-482D-B34D-82E47060CAAC}"/>
              </a:ext>
            </a:extLst>
          </p:cNvPr>
          <p:cNvSpPr>
            <a:spLocks noGrp="1"/>
          </p:cNvSpPr>
          <p:nvPr>
            <p:ph type="body" sz="quarter" idx="10" hasCustomPrompt="1"/>
          </p:nvPr>
        </p:nvSpPr>
        <p:spPr>
          <a:xfrm>
            <a:off x="2" y="3318154"/>
            <a:ext cx="23839314" cy="3796745"/>
          </a:xfrm>
        </p:spPr>
        <p:txBody>
          <a:bodyPr lIns="457200"/>
          <a:lstStyle>
            <a:lvl1pPr marL="0" indent="0">
              <a:buNone/>
              <a:defRPr sz="6598">
                <a:solidFill>
                  <a:srgbClr val="505050"/>
                </a:solidFill>
              </a:defRPr>
            </a:lvl1pPr>
            <a:lvl2pPr marL="0" indent="0">
              <a:spcBef>
                <a:spcPts val="600"/>
              </a:spcBef>
              <a:spcAft>
                <a:spcPts val="1200"/>
              </a:spcAft>
              <a:buFontTx/>
              <a:buNone/>
              <a:defRPr sz="3999">
                <a:solidFill>
                  <a:srgbClr val="505050"/>
                </a:solidFill>
              </a:defRPr>
            </a:lvl2pPr>
            <a:lvl3pPr marL="448082" indent="0">
              <a:spcBef>
                <a:spcPts val="600"/>
              </a:spcBef>
              <a:spcAft>
                <a:spcPts val="1200"/>
              </a:spcAft>
              <a:buNone/>
              <a:defRPr sz="3599">
                <a:solidFill>
                  <a:srgbClr val="505050"/>
                </a:solidFill>
              </a:defRPr>
            </a:lvl3pPr>
            <a:lvl4pPr marL="896162" indent="0">
              <a:spcBef>
                <a:spcPts val="600"/>
              </a:spcBef>
              <a:spcAft>
                <a:spcPts val="1200"/>
              </a:spcAft>
              <a:buNone/>
              <a:defRPr sz="2799">
                <a:solidFill>
                  <a:srgbClr val="505050"/>
                </a:solidFill>
                <a:latin typeface="Segoe UI" panose="020B0502040204020203" pitchFamily="34" charset="0"/>
                <a:cs typeface="Segoe UI" panose="020B0502040204020203" pitchFamily="34" charset="0"/>
              </a:defRPr>
            </a:lvl4pPr>
            <a:lvl5pPr marL="1344244" indent="0">
              <a:spcBef>
                <a:spcPts val="600"/>
              </a:spcBef>
              <a:spcAft>
                <a:spcPts val="1200"/>
              </a:spcAft>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7534319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eveloper Code Layout">
    <p:spTree>
      <p:nvGrpSpPr>
        <p:cNvPr id="1" name=""/>
        <p:cNvGrpSpPr/>
        <p:nvPr/>
      </p:nvGrpSpPr>
      <p:grpSpPr>
        <a:xfrm>
          <a:off x="0" y="0"/>
          <a:ext cx="0" cy="0"/>
          <a:chOff x="0" y="0"/>
          <a:chExt cx="0" cy="0"/>
        </a:xfrm>
      </p:grpSpPr>
      <p:sp>
        <p:nvSpPr>
          <p:cNvPr id="3" name="Rectangle 2"/>
          <p:cNvSpPr/>
          <p:nvPr userDrawn="1"/>
        </p:nvSpPr>
        <p:spPr bwMode="hidden">
          <a:xfrm>
            <a:off x="2" y="3608947"/>
            <a:ext cx="24377650" cy="1010705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91420" rIns="91420" bIns="91420" numCol="1" spcCol="0" rtlCol="0" fromWordArt="0" anchor="ctr" anchorCtr="0" forceAA="0" compatLnSpc="1">
            <a:prstTxWarp prst="textNoShape">
              <a:avLst/>
            </a:prstTxWarp>
            <a:noAutofit/>
          </a:bodyPr>
          <a:lstStyle/>
          <a:p>
            <a:pPr algn="ctr" defTabSz="1827747" fontAlgn="base">
              <a:spcBef>
                <a:spcPct val="0"/>
              </a:spcBef>
              <a:spcAft>
                <a:spcPct val="0"/>
              </a:spcAft>
            </a:pPr>
            <a:endParaRPr lang="en-US" sz="3529">
              <a:gradFill>
                <a:gsLst>
                  <a:gs pos="0">
                    <a:srgbClr val="FFFFFF"/>
                  </a:gs>
                  <a:gs pos="100000">
                    <a:srgbClr val="FFFFFF"/>
                  </a:gs>
                </a:gsLst>
                <a:lin ang="5400000" scaled="0"/>
              </a:gradFill>
              <a:ea typeface="Segoe UI" pitchFamily="34" charset="0"/>
              <a:cs typeface="Segoe UI" pitchFamily="34" charset="0"/>
            </a:endParaRPr>
          </a:p>
        </p:txBody>
      </p:sp>
      <p:sp>
        <p:nvSpPr>
          <p:cNvPr id="6" name="Title 1">
            <a:extLst>
              <a:ext uri="{FF2B5EF4-FFF2-40B4-BE49-F238E27FC236}">
                <a16:creationId xmlns:a16="http://schemas.microsoft.com/office/drawing/2014/main" id="{48EF7B11-E310-4857-A890-86CC666B595D}"/>
              </a:ext>
            </a:extLst>
          </p:cNvPr>
          <p:cNvSpPr>
            <a:spLocks noGrp="1"/>
          </p:cNvSpPr>
          <p:nvPr>
            <p:ph type="title"/>
          </p:nvPr>
        </p:nvSpPr>
        <p:spPr>
          <a:xfrm>
            <a:off x="0" y="579023"/>
            <a:ext cx="23843949" cy="1799330"/>
          </a:xfrm>
        </p:spPr>
        <p:txBody>
          <a:bodyPr lIns="457200"/>
          <a:lstStyle>
            <a:lvl1pPr>
              <a:defRPr spc="0"/>
            </a:lvl1pPr>
          </a:lstStyle>
          <a:p>
            <a:r>
              <a:rPr lang="en-US" dirty="0"/>
              <a:t>Click to edit Master title style</a:t>
            </a:r>
          </a:p>
        </p:txBody>
      </p:sp>
      <p:sp>
        <p:nvSpPr>
          <p:cNvPr id="7" name="Text Placeholder 5">
            <a:extLst>
              <a:ext uri="{FF2B5EF4-FFF2-40B4-BE49-F238E27FC236}">
                <a16:creationId xmlns:a16="http://schemas.microsoft.com/office/drawing/2014/main" id="{DB2781CC-9DA4-482D-B34D-82E47060CAAC}"/>
              </a:ext>
            </a:extLst>
          </p:cNvPr>
          <p:cNvSpPr>
            <a:spLocks noGrp="1"/>
          </p:cNvSpPr>
          <p:nvPr>
            <p:ph type="body" sz="quarter" idx="10"/>
          </p:nvPr>
        </p:nvSpPr>
        <p:spPr>
          <a:xfrm>
            <a:off x="538339" y="4556398"/>
            <a:ext cx="23300976" cy="3796745"/>
          </a:xfrm>
        </p:spPr>
        <p:txBody>
          <a:bodyPr/>
          <a:lstStyle>
            <a:lvl1pPr marL="0" indent="0">
              <a:buNone/>
              <a:defRPr sz="6598">
                <a:solidFill>
                  <a:srgbClr val="505050"/>
                </a:solidFill>
              </a:defRPr>
            </a:lvl1pPr>
            <a:lvl2pPr marL="0" indent="0">
              <a:spcBef>
                <a:spcPts val="600"/>
              </a:spcBef>
              <a:spcAft>
                <a:spcPts val="1200"/>
              </a:spcAft>
              <a:buFontTx/>
              <a:buNone/>
              <a:defRPr sz="3999">
                <a:solidFill>
                  <a:srgbClr val="505050"/>
                </a:solidFill>
              </a:defRPr>
            </a:lvl2pPr>
            <a:lvl3pPr marL="448082" indent="0">
              <a:spcBef>
                <a:spcPts val="600"/>
              </a:spcBef>
              <a:spcAft>
                <a:spcPts val="1200"/>
              </a:spcAft>
              <a:buNone/>
              <a:defRPr sz="3599">
                <a:solidFill>
                  <a:srgbClr val="505050"/>
                </a:solidFill>
              </a:defRPr>
            </a:lvl3pPr>
            <a:lvl4pPr marL="896162" indent="0">
              <a:spcBef>
                <a:spcPts val="600"/>
              </a:spcBef>
              <a:spcAft>
                <a:spcPts val="1200"/>
              </a:spcAft>
              <a:buNone/>
              <a:defRPr sz="2799">
                <a:solidFill>
                  <a:srgbClr val="505050"/>
                </a:solidFill>
                <a:latin typeface="Segoe UI" panose="020B0502040204020203" pitchFamily="34" charset="0"/>
                <a:cs typeface="Segoe UI" panose="020B0502040204020203" pitchFamily="34" charset="0"/>
              </a:defRPr>
            </a:lvl4pPr>
            <a:lvl5pPr marL="1344244" indent="0">
              <a:spcBef>
                <a:spcPts val="600"/>
              </a:spcBef>
              <a:spcAft>
                <a:spcPts val="1200"/>
              </a:spcAft>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5">
            <a:extLst>
              <a:ext uri="{FF2B5EF4-FFF2-40B4-BE49-F238E27FC236}">
                <a16:creationId xmlns:a16="http://schemas.microsoft.com/office/drawing/2014/main" id="{2B62E880-DEB3-4CC9-898F-CBF5CB92560A}"/>
              </a:ext>
            </a:extLst>
          </p:cNvPr>
          <p:cNvSpPr>
            <a:spLocks noGrp="1"/>
          </p:cNvSpPr>
          <p:nvPr>
            <p:ph type="body" sz="quarter" idx="11" hasCustomPrompt="1"/>
          </p:nvPr>
        </p:nvSpPr>
        <p:spPr>
          <a:xfrm>
            <a:off x="2" y="2211261"/>
            <a:ext cx="23839314" cy="738536"/>
          </a:xfrm>
          <a:noFill/>
        </p:spPr>
        <p:txBody>
          <a:bodyPr lIns="457200"/>
          <a:lstStyle>
            <a:lvl1pPr marL="0" indent="0">
              <a:buNone/>
              <a:defRPr sz="3999">
                <a:solidFill>
                  <a:schemeClr val="tx1"/>
                </a:solidFill>
                <a:latin typeface="+mn-lt"/>
              </a:defRPr>
            </a:lvl1pPr>
            <a:lvl2pPr marL="0" indent="0">
              <a:spcBef>
                <a:spcPts val="600"/>
              </a:spcBef>
              <a:spcAft>
                <a:spcPts val="1200"/>
              </a:spcAft>
              <a:buFontTx/>
              <a:buNone/>
              <a:defRPr sz="3999">
                <a:solidFill>
                  <a:srgbClr val="505050"/>
                </a:solidFill>
              </a:defRPr>
            </a:lvl2pPr>
            <a:lvl3pPr marL="448082" indent="0">
              <a:spcBef>
                <a:spcPts val="600"/>
              </a:spcBef>
              <a:spcAft>
                <a:spcPts val="1200"/>
              </a:spcAft>
              <a:buNone/>
              <a:defRPr sz="3599">
                <a:solidFill>
                  <a:srgbClr val="505050"/>
                </a:solidFill>
              </a:defRPr>
            </a:lvl3pPr>
            <a:lvl4pPr marL="896162" indent="0">
              <a:spcBef>
                <a:spcPts val="600"/>
              </a:spcBef>
              <a:spcAft>
                <a:spcPts val="1200"/>
              </a:spcAft>
              <a:buNone/>
              <a:defRPr sz="2799">
                <a:solidFill>
                  <a:srgbClr val="505050"/>
                </a:solidFill>
                <a:latin typeface="Segoe UI" panose="020B0502040204020203" pitchFamily="34" charset="0"/>
                <a:cs typeface="Segoe UI" panose="020B0502040204020203" pitchFamily="34" charset="0"/>
              </a:defRPr>
            </a:lvl4pPr>
            <a:lvl5pPr marL="1344244" indent="0">
              <a:spcBef>
                <a:spcPts val="600"/>
              </a:spcBef>
              <a:spcAft>
                <a:spcPts val="1200"/>
              </a:spcAft>
              <a:buNone/>
              <a:defRPr>
                <a:solidFill>
                  <a:srgbClr val="505050"/>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2589647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eveloper Code Layout">
    <p:spTree>
      <p:nvGrpSpPr>
        <p:cNvPr id="1" name=""/>
        <p:cNvGrpSpPr/>
        <p:nvPr/>
      </p:nvGrpSpPr>
      <p:grpSpPr>
        <a:xfrm>
          <a:off x="0" y="0"/>
          <a:ext cx="0" cy="0"/>
          <a:chOff x="0" y="0"/>
          <a:chExt cx="0" cy="0"/>
        </a:xfrm>
      </p:grpSpPr>
      <p:sp>
        <p:nvSpPr>
          <p:cNvPr id="3" name="Rectangle 2"/>
          <p:cNvSpPr/>
          <p:nvPr userDrawn="1"/>
        </p:nvSpPr>
        <p:spPr bwMode="hidden">
          <a:xfrm>
            <a:off x="2" y="2378352"/>
            <a:ext cx="24377650" cy="1133764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91420" rIns="91420" bIns="91420" numCol="1" spcCol="0" rtlCol="0" fromWordArt="0" anchor="ctr" anchorCtr="0" forceAA="0" compatLnSpc="1">
            <a:prstTxWarp prst="textNoShape">
              <a:avLst/>
            </a:prstTxWarp>
            <a:noAutofit/>
          </a:bodyPr>
          <a:lstStyle/>
          <a:p>
            <a:pPr algn="ctr" defTabSz="1827747" fontAlgn="base">
              <a:spcBef>
                <a:spcPct val="0"/>
              </a:spcBef>
              <a:spcAft>
                <a:spcPct val="0"/>
              </a:spcAft>
            </a:pPr>
            <a:endParaRPr lang="en-US" sz="3529">
              <a:gradFill>
                <a:gsLst>
                  <a:gs pos="0">
                    <a:srgbClr val="FFFFFF"/>
                  </a:gs>
                  <a:gs pos="100000">
                    <a:srgbClr val="FFFFFF"/>
                  </a:gs>
                </a:gsLst>
                <a:lin ang="5400000" scaled="0"/>
              </a:gradFill>
              <a:ea typeface="Segoe UI" pitchFamily="34" charset="0"/>
              <a:cs typeface="Segoe UI" pitchFamily="34" charset="0"/>
            </a:endParaRPr>
          </a:p>
        </p:txBody>
      </p:sp>
      <p:sp>
        <p:nvSpPr>
          <p:cNvPr id="6" name="Title 1">
            <a:extLst>
              <a:ext uri="{FF2B5EF4-FFF2-40B4-BE49-F238E27FC236}">
                <a16:creationId xmlns:a16="http://schemas.microsoft.com/office/drawing/2014/main" id="{48EF7B11-E310-4857-A890-86CC666B595D}"/>
              </a:ext>
            </a:extLst>
          </p:cNvPr>
          <p:cNvSpPr>
            <a:spLocks noGrp="1"/>
          </p:cNvSpPr>
          <p:nvPr>
            <p:ph type="title"/>
          </p:nvPr>
        </p:nvSpPr>
        <p:spPr>
          <a:xfrm>
            <a:off x="1" y="579023"/>
            <a:ext cx="11909736" cy="1799330"/>
          </a:xfrm>
        </p:spPr>
        <p:txBody>
          <a:bodyPr lIns="457200"/>
          <a:lstStyle>
            <a:lvl1pPr>
              <a:defRPr spc="0"/>
            </a:lvl1pPr>
          </a:lstStyle>
          <a:p>
            <a:r>
              <a:rPr lang="en-US" dirty="0"/>
              <a:t>Click to edit</a:t>
            </a:r>
          </a:p>
        </p:txBody>
      </p:sp>
      <p:sp>
        <p:nvSpPr>
          <p:cNvPr id="7" name="Text Placeholder 5">
            <a:extLst>
              <a:ext uri="{FF2B5EF4-FFF2-40B4-BE49-F238E27FC236}">
                <a16:creationId xmlns:a16="http://schemas.microsoft.com/office/drawing/2014/main" id="{DB2781CC-9DA4-482D-B34D-82E47060CAAC}"/>
              </a:ext>
            </a:extLst>
          </p:cNvPr>
          <p:cNvSpPr>
            <a:spLocks noGrp="1"/>
          </p:cNvSpPr>
          <p:nvPr>
            <p:ph type="body" sz="quarter" idx="10"/>
          </p:nvPr>
        </p:nvSpPr>
        <p:spPr>
          <a:xfrm>
            <a:off x="538339" y="2378354"/>
            <a:ext cx="11371396" cy="3950633"/>
          </a:xfrm>
        </p:spPr>
        <p:txBody>
          <a:bodyPr/>
          <a:lstStyle>
            <a:lvl1pPr marL="0" indent="0">
              <a:spcAft>
                <a:spcPts val="1200"/>
              </a:spcAft>
              <a:buNone/>
              <a:defRPr sz="6598">
                <a:solidFill>
                  <a:srgbClr val="505050"/>
                </a:solidFill>
              </a:defRPr>
            </a:lvl1pPr>
            <a:lvl2pPr marL="0" indent="0">
              <a:spcBef>
                <a:spcPts val="600"/>
              </a:spcBef>
              <a:spcAft>
                <a:spcPts val="1200"/>
              </a:spcAft>
              <a:buFontTx/>
              <a:buNone/>
              <a:defRPr sz="3999">
                <a:solidFill>
                  <a:srgbClr val="505050"/>
                </a:solidFill>
              </a:defRPr>
            </a:lvl2pPr>
            <a:lvl3pPr marL="448082" indent="0">
              <a:spcBef>
                <a:spcPts val="600"/>
              </a:spcBef>
              <a:spcAft>
                <a:spcPts val="1200"/>
              </a:spcAft>
              <a:buNone/>
              <a:defRPr sz="3599">
                <a:solidFill>
                  <a:srgbClr val="505050"/>
                </a:solidFill>
              </a:defRPr>
            </a:lvl3pPr>
            <a:lvl4pPr marL="896162" indent="0">
              <a:spcBef>
                <a:spcPts val="600"/>
              </a:spcBef>
              <a:spcAft>
                <a:spcPts val="1200"/>
              </a:spcAft>
              <a:buNone/>
              <a:defRPr sz="2799">
                <a:solidFill>
                  <a:srgbClr val="505050"/>
                </a:solidFill>
                <a:latin typeface="Segoe UI" panose="020B0502040204020203" pitchFamily="34" charset="0"/>
                <a:cs typeface="Segoe UI" panose="020B0502040204020203" pitchFamily="34" charset="0"/>
              </a:defRPr>
            </a:lvl4pPr>
            <a:lvl5pPr marL="1344244" indent="0">
              <a:spcBef>
                <a:spcPts val="600"/>
              </a:spcBef>
              <a:spcAft>
                <a:spcPts val="1200"/>
              </a:spcAft>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C6228F8D-26D0-481A-B865-5B330D45F9CA}"/>
              </a:ext>
            </a:extLst>
          </p:cNvPr>
          <p:cNvSpPr/>
          <p:nvPr userDrawn="1"/>
        </p:nvSpPr>
        <p:spPr bwMode="auto">
          <a:xfrm>
            <a:off x="12188825" y="0"/>
            <a:ext cx="12188825" cy="13716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665" tIns="292532" rIns="365665" bIns="292532" numCol="1" spcCol="0" rtlCol="0" fromWordArt="0" anchor="t" anchorCtr="0" forceAA="0" compatLnSpc="1">
            <a:prstTxWarp prst="textNoShape">
              <a:avLst/>
            </a:prstTxWarp>
            <a:noAutofit/>
          </a:bodyPr>
          <a:lstStyle/>
          <a:p>
            <a:pPr algn="ctr" defTabSz="1864478" fontAlgn="base">
              <a:lnSpc>
                <a:spcPct val="90000"/>
              </a:lnSpc>
              <a:spcBef>
                <a:spcPct val="0"/>
              </a:spcBef>
              <a:spcAft>
                <a:spcPct val="0"/>
              </a:spcAft>
            </a:pPr>
            <a:endParaRPr lang="en-US" sz="4799"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7316479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3" name="Rectangle 2"/>
          <p:cNvSpPr/>
          <p:nvPr userDrawn="1"/>
        </p:nvSpPr>
        <p:spPr bwMode="hidden">
          <a:xfrm>
            <a:off x="2" y="2378352"/>
            <a:ext cx="24377650" cy="1133764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91420" rIns="91420" bIns="91420" numCol="1" spcCol="0" rtlCol="0" fromWordArt="0" anchor="ctr" anchorCtr="0" forceAA="0" compatLnSpc="1">
            <a:prstTxWarp prst="textNoShape">
              <a:avLst/>
            </a:prstTxWarp>
            <a:noAutofit/>
          </a:bodyPr>
          <a:lstStyle/>
          <a:p>
            <a:pPr algn="ctr" defTabSz="1827747" fontAlgn="base">
              <a:spcBef>
                <a:spcPct val="0"/>
              </a:spcBef>
              <a:spcAft>
                <a:spcPct val="0"/>
              </a:spcAft>
            </a:pPr>
            <a:endParaRPr lang="en-US" sz="3529">
              <a:gradFill>
                <a:gsLst>
                  <a:gs pos="0">
                    <a:srgbClr val="FFFFFF"/>
                  </a:gs>
                  <a:gs pos="100000">
                    <a:srgbClr val="FFFFFF"/>
                  </a:gs>
                </a:gsLst>
                <a:lin ang="5400000" scaled="0"/>
              </a:gradFill>
              <a:ea typeface="Segoe UI" pitchFamily="34" charset="0"/>
              <a:cs typeface="Segoe UI" pitchFamily="34" charset="0"/>
            </a:endParaRPr>
          </a:p>
        </p:txBody>
      </p:sp>
      <p:sp>
        <p:nvSpPr>
          <p:cNvPr id="6" name="Title 1">
            <a:extLst>
              <a:ext uri="{FF2B5EF4-FFF2-40B4-BE49-F238E27FC236}">
                <a16:creationId xmlns:a16="http://schemas.microsoft.com/office/drawing/2014/main" id="{48EF7B11-E310-4857-A890-86CC666B595D}"/>
              </a:ext>
            </a:extLst>
          </p:cNvPr>
          <p:cNvSpPr>
            <a:spLocks noGrp="1"/>
          </p:cNvSpPr>
          <p:nvPr>
            <p:ph type="title"/>
          </p:nvPr>
        </p:nvSpPr>
        <p:spPr>
          <a:xfrm>
            <a:off x="0" y="579023"/>
            <a:ext cx="23843949" cy="1799330"/>
          </a:xfrm>
        </p:spPr>
        <p:txBody>
          <a:bodyPr lIns="457200"/>
          <a:lstStyle>
            <a:lvl1pPr>
              <a:defRPr spc="0"/>
            </a:lvl1pPr>
          </a:lstStyle>
          <a:p>
            <a:r>
              <a:rPr lang="en-US" dirty="0"/>
              <a:t>Click to edit Master title style</a:t>
            </a:r>
          </a:p>
        </p:txBody>
      </p:sp>
    </p:spTree>
    <p:custDataLst>
      <p:tags r:id="rId1"/>
    </p:custDataLst>
    <p:extLst>
      <p:ext uri="{BB962C8B-B14F-4D97-AF65-F5344CB8AC3E}">
        <p14:creationId xmlns:p14="http://schemas.microsoft.com/office/powerpoint/2010/main" val="12555058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0"/>
            </a:lvl1pPr>
          </a:lstStyle>
          <a:p>
            <a:r>
              <a:rPr lang="en-US" dirty="0"/>
              <a:t>Click to edit Master title style</a:t>
            </a:r>
          </a:p>
        </p:txBody>
      </p:sp>
    </p:spTree>
    <p:custDataLst>
      <p:tags r:id="rId1"/>
    </p:custDataLst>
    <p:extLst>
      <p:ext uri="{BB962C8B-B14F-4D97-AF65-F5344CB8AC3E}">
        <p14:creationId xmlns:p14="http://schemas.microsoft.com/office/powerpoint/2010/main" val="24362066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0" y="579023"/>
            <a:ext cx="23305609" cy="1799330"/>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538343" y="2378356"/>
            <a:ext cx="23300972" cy="392543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7"/>
          <a:stretch>
            <a:fillRect/>
          </a:stretch>
        </p:blipFill>
        <p:spPr>
          <a:xfrm rot="5400000">
            <a:off x="18367588" y="6024999"/>
            <a:ext cx="13717246" cy="1666002"/>
          </a:xfrm>
          <a:prstGeom prst="rect">
            <a:avLst/>
          </a:prstGeom>
        </p:spPr>
      </p:pic>
    </p:spTree>
    <p:custDataLst>
      <p:tags r:id="rId16"/>
    </p:custDataLst>
    <p:extLst>
      <p:ext uri="{BB962C8B-B14F-4D97-AF65-F5344CB8AC3E}">
        <p14:creationId xmlns:p14="http://schemas.microsoft.com/office/powerpoint/2010/main" val="3420518096"/>
      </p:ext>
    </p:extLst>
  </p:cSld>
  <p:clrMap bg1="dk1" tx1="lt1" bg2="dk2" tx2="lt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Lst>
  <p:transition>
    <p:fade/>
  </p:transition>
  <p:txStyles>
    <p:titleStyle>
      <a:lvl1pPr algn="l" defTabSz="1828277" rtl="0" eaLnBrk="1" latinLnBrk="0" hangingPunct="1">
        <a:lnSpc>
          <a:spcPct val="90000"/>
        </a:lnSpc>
        <a:spcBef>
          <a:spcPct val="0"/>
        </a:spcBef>
        <a:buNone/>
        <a:defRPr lang="en-US" sz="9408" b="0" kern="1200" cap="none" spc="-2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672122" marR="0" indent="-672122" algn="l" defTabSz="1828277" rtl="0" eaLnBrk="1" fontAlgn="auto" latinLnBrk="0" hangingPunct="1">
        <a:lnSpc>
          <a:spcPct val="90000"/>
        </a:lnSpc>
        <a:spcBef>
          <a:spcPct val="20000"/>
        </a:spcBef>
        <a:spcAft>
          <a:spcPts val="0"/>
        </a:spcAft>
        <a:buClrTx/>
        <a:buSzPct val="90000"/>
        <a:buFont typeface="Arial" pitchFamily="34" charset="0"/>
        <a:buChar char="•"/>
        <a:tabLst/>
        <a:defRPr sz="7840" kern="1200" spc="0" baseline="0">
          <a:gradFill>
            <a:gsLst>
              <a:gs pos="1250">
                <a:schemeClr val="tx1"/>
              </a:gs>
              <a:gs pos="100000">
                <a:schemeClr val="tx1"/>
              </a:gs>
            </a:gsLst>
            <a:lin ang="5400000" scaled="0"/>
          </a:gradFill>
          <a:latin typeface="+mj-lt"/>
          <a:ea typeface="+mn-ea"/>
          <a:cs typeface="+mn-cs"/>
        </a:defRPr>
      </a:lvl1pPr>
      <a:lvl2pPr marL="1145096" marR="0" indent="-472974" algn="l" defTabSz="1828277" rtl="0" eaLnBrk="1" fontAlgn="auto" latinLnBrk="0" hangingPunct="1">
        <a:lnSpc>
          <a:spcPct val="90000"/>
        </a:lnSpc>
        <a:spcBef>
          <a:spcPct val="20000"/>
        </a:spcBef>
        <a:spcAft>
          <a:spcPts val="0"/>
        </a:spcAft>
        <a:buClrTx/>
        <a:buSzPct val="90000"/>
        <a:buFont typeface="Arial" pitchFamily="34" charset="0"/>
        <a:buChar char="•"/>
        <a:tabLst/>
        <a:defRPr sz="4705" kern="1200" spc="0" baseline="0">
          <a:gradFill>
            <a:gsLst>
              <a:gs pos="1250">
                <a:schemeClr val="tx1"/>
              </a:gs>
              <a:gs pos="100000">
                <a:schemeClr val="tx1"/>
              </a:gs>
            </a:gsLst>
            <a:lin ang="5400000" scaled="0"/>
          </a:gradFill>
          <a:latin typeface="+mn-lt"/>
          <a:ea typeface="+mn-ea"/>
          <a:cs typeface="+mn-cs"/>
        </a:defRPr>
      </a:lvl2pPr>
      <a:lvl3pPr marL="1568284" marR="0" indent="-448082" algn="l" defTabSz="182827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n-lt"/>
          <a:ea typeface="+mn-ea"/>
          <a:cs typeface="+mn-cs"/>
        </a:defRPr>
      </a:lvl3pPr>
      <a:lvl4pPr marL="2016366" marR="0" indent="-448082" algn="l" defTabSz="182827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n-lt"/>
          <a:ea typeface="+mn-ea"/>
          <a:cs typeface="+mn-cs"/>
        </a:defRPr>
      </a:lvl4pPr>
      <a:lvl5pPr marL="2464446" marR="0" indent="-448082" algn="l" defTabSz="182827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n-lt"/>
          <a:ea typeface="+mn-ea"/>
          <a:cs typeface="+mn-cs"/>
        </a:defRPr>
      </a:lvl5pPr>
      <a:lvl6pPr marL="5027761" indent="-457070" algn="l" defTabSz="1828277" rtl="0" eaLnBrk="1" latinLnBrk="0" hangingPunct="1">
        <a:spcBef>
          <a:spcPct val="20000"/>
        </a:spcBef>
        <a:buFont typeface="Arial" pitchFamily="34" charset="0"/>
        <a:buChar char="•"/>
        <a:defRPr sz="3921" kern="1200">
          <a:solidFill>
            <a:schemeClr val="tx1"/>
          </a:solidFill>
          <a:latin typeface="+mn-lt"/>
          <a:ea typeface="+mn-ea"/>
          <a:cs typeface="+mn-cs"/>
        </a:defRPr>
      </a:lvl6pPr>
      <a:lvl7pPr marL="5941900" indent="-457070" algn="l" defTabSz="1828277" rtl="0" eaLnBrk="1" latinLnBrk="0" hangingPunct="1">
        <a:spcBef>
          <a:spcPct val="20000"/>
        </a:spcBef>
        <a:buFont typeface="Arial" pitchFamily="34" charset="0"/>
        <a:buChar char="•"/>
        <a:defRPr sz="3921" kern="1200">
          <a:solidFill>
            <a:schemeClr val="tx1"/>
          </a:solidFill>
          <a:latin typeface="+mn-lt"/>
          <a:ea typeface="+mn-ea"/>
          <a:cs typeface="+mn-cs"/>
        </a:defRPr>
      </a:lvl7pPr>
      <a:lvl8pPr marL="6856040" indent="-457070" algn="l" defTabSz="1828277" rtl="0" eaLnBrk="1" latinLnBrk="0" hangingPunct="1">
        <a:spcBef>
          <a:spcPct val="20000"/>
        </a:spcBef>
        <a:buFont typeface="Arial" pitchFamily="34" charset="0"/>
        <a:buChar char="•"/>
        <a:defRPr sz="3921" kern="1200">
          <a:solidFill>
            <a:schemeClr val="tx1"/>
          </a:solidFill>
          <a:latin typeface="+mn-lt"/>
          <a:ea typeface="+mn-ea"/>
          <a:cs typeface="+mn-cs"/>
        </a:defRPr>
      </a:lvl8pPr>
      <a:lvl9pPr marL="7770179" indent="-457070" algn="l" defTabSz="1828277" rtl="0" eaLnBrk="1" latinLnBrk="0" hangingPunct="1">
        <a:spcBef>
          <a:spcPct val="20000"/>
        </a:spcBef>
        <a:buFont typeface="Arial" pitchFamily="34" charset="0"/>
        <a:buChar char="•"/>
        <a:defRPr sz="3921" kern="1200">
          <a:solidFill>
            <a:schemeClr val="tx1"/>
          </a:solidFill>
          <a:latin typeface="+mn-lt"/>
          <a:ea typeface="+mn-ea"/>
          <a:cs typeface="+mn-cs"/>
        </a:defRPr>
      </a:lvl9pPr>
    </p:bodyStyle>
    <p:otherStyle>
      <a:defPPr>
        <a:defRPr lang="en-US"/>
      </a:defPPr>
      <a:lvl1pPr marL="0" algn="l" defTabSz="1828277" rtl="0" eaLnBrk="1" latinLnBrk="0" hangingPunct="1">
        <a:defRPr sz="3529" kern="1200">
          <a:solidFill>
            <a:schemeClr val="tx1"/>
          </a:solidFill>
          <a:latin typeface="+mn-lt"/>
          <a:ea typeface="+mn-ea"/>
          <a:cs typeface="+mn-cs"/>
        </a:defRPr>
      </a:lvl1pPr>
      <a:lvl2pPr marL="914137" algn="l" defTabSz="1828277" rtl="0" eaLnBrk="1" latinLnBrk="0" hangingPunct="1">
        <a:defRPr sz="3529" kern="1200">
          <a:solidFill>
            <a:schemeClr val="tx1"/>
          </a:solidFill>
          <a:latin typeface="+mn-lt"/>
          <a:ea typeface="+mn-ea"/>
          <a:cs typeface="+mn-cs"/>
        </a:defRPr>
      </a:lvl2pPr>
      <a:lvl3pPr marL="1828277" algn="l" defTabSz="1828277" rtl="0" eaLnBrk="1" latinLnBrk="0" hangingPunct="1">
        <a:defRPr sz="3529" kern="1200">
          <a:solidFill>
            <a:schemeClr val="tx1"/>
          </a:solidFill>
          <a:latin typeface="+mn-lt"/>
          <a:ea typeface="+mn-ea"/>
          <a:cs typeface="+mn-cs"/>
        </a:defRPr>
      </a:lvl3pPr>
      <a:lvl4pPr marL="2742414" algn="l" defTabSz="1828277" rtl="0" eaLnBrk="1" latinLnBrk="0" hangingPunct="1">
        <a:defRPr sz="3529" kern="1200">
          <a:solidFill>
            <a:schemeClr val="tx1"/>
          </a:solidFill>
          <a:latin typeface="+mn-lt"/>
          <a:ea typeface="+mn-ea"/>
          <a:cs typeface="+mn-cs"/>
        </a:defRPr>
      </a:lvl4pPr>
      <a:lvl5pPr marL="3656554" algn="l" defTabSz="1828277" rtl="0" eaLnBrk="1" latinLnBrk="0" hangingPunct="1">
        <a:defRPr sz="3529" kern="1200">
          <a:solidFill>
            <a:schemeClr val="tx1"/>
          </a:solidFill>
          <a:latin typeface="+mn-lt"/>
          <a:ea typeface="+mn-ea"/>
          <a:cs typeface="+mn-cs"/>
        </a:defRPr>
      </a:lvl5pPr>
      <a:lvl6pPr marL="4570693" algn="l" defTabSz="1828277" rtl="0" eaLnBrk="1" latinLnBrk="0" hangingPunct="1">
        <a:defRPr sz="3529" kern="1200">
          <a:solidFill>
            <a:schemeClr val="tx1"/>
          </a:solidFill>
          <a:latin typeface="+mn-lt"/>
          <a:ea typeface="+mn-ea"/>
          <a:cs typeface="+mn-cs"/>
        </a:defRPr>
      </a:lvl6pPr>
      <a:lvl7pPr marL="5484830" algn="l" defTabSz="1828277" rtl="0" eaLnBrk="1" latinLnBrk="0" hangingPunct="1">
        <a:defRPr sz="3529" kern="1200">
          <a:solidFill>
            <a:schemeClr val="tx1"/>
          </a:solidFill>
          <a:latin typeface="+mn-lt"/>
          <a:ea typeface="+mn-ea"/>
          <a:cs typeface="+mn-cs"/>
        </a:defRPr>
      </a:lvl7pPr>
      <a:lvl8pPr marL="6398968" algn="l" defTabSz="1828277" rtl="0" eaLnBrk="1" latinLnBrk="0" hangingPunct="1">
        <a:defRPr sz="3529" kern="1200">
          <a:solidFill>
            <a:schemeClr val="tx1"/>
          </a:solidFill>
          <a:latin typeface="+mn-lt"/>
          <a:ea typeface="+mn-ea"/>
          <a:cs typeface="+mn-cs"/>
        </a:defRPr>
      </a:lvl8pPr>
      <a:lvl9pPr marL="7313109" algn="l" defTabSz="1828277" rtl="0" eaLnBrk="1" latinLnBrk="0" hangingPunct="1">
        <a:defRPr sz="352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9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7F2E-6209-5147-D019-8D650BCCC1F1}"/>
              </a:ext>
            </a:extLst>
          </p:cNvPr>
          <p:cNvSpPr>
            <a:spLocks noGrp="1"/>
          </p:cNvSpPr>
          <p:nvPr>
            <p:ph type="title"/>
          </p:nvPr>
        </p:nvSpPr>
        <p:spPr/>
        <p:txBody>
          <a:bodyPr/>
          <a:lstStyle/>
          <a:p>
            <a:r>
              <a:rPr lang="en-US" dirty="0"/>
              <a:t>Azure DevOps	</a:t>
            </a:r>
          </a:p>
        </p:txBody>
      </p:sp>
      <p:sp>
        <p:nvSpPr>
          <p:cNvPr id="6" name="TextBox 5">
            <a:extLst>
              <a:ext uri="{FF2B5EF4-FFF2-40B4-BE49-F238E27FC236}">
                <a16:creationId xmlns:a16="http://schemas.microsoft.com/office/drawing/2014/main" id="{77523E4D-10BB-97A6-908D-DF86404C1728}"/>
              </a:ext>
            </a:extLst>
          </p:cNvPr>
          <p:cNvSpPr txBox="1"/>
          <p:nvPr/>
        </p:nvSpPr>
        <p:spPr>
          <a:xfrm>
            <a:off x="3657600" y="5569527"/>
            <a:ext cx="51751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By Phani Prasad</a:t>
            </a:r>
          </a:p>
        </p:txBody>
      </p:sp>
    </p:spTree>
    <p:extLst>
      <p:ext uri="{BB962C8B-B14F-4D97-AF65-F5344CB8AC3E}">
        <p14:creationId xmlns:p14="http://schemas.microsoft.com/office/powerpoint/2010/main" val="1196986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AFFE-B69F-BDC3-0915-9D7B1A132C00}"/>
              </a:ext>
            </a:extLst>
          </p:cNvPr>
          <p:cNvSpPr>
            <a:spLocks noGrp="1"/>
          </p:cNvSpPr>
          <p:nvPr>
            <p:ph type="title"/>
          </p:nvPr>
        </p:nvSpPr>
        <p:spPr>
          <a:xfrm>
            <a:off x="538465" y="4168373"/>
            <a:ext cx="17923701" cy="5363553"/>
          </a:xfrm>
        </p:spPr>
        <p:txBody>
          <a:bodyPr/>
          <a:lstStyle/>
          <a:p>
            <a:r>
              <a:rPr lang="en-US" sz="4000" b="0" i="0" dirty="0">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The Azure DevOps pipeline can be used in creating and testing your code automatically and also in giving access to other users. As it is a combination of Continuous Integration and continuous delivery, it can produce consistent and good quality code with using both of them.</a:t>
            </a:r>
            <a:br>
              <a:rPr lang="en-US" sz="4000" b="0" i="0" dirty="0">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br>
            <a:r>
              <a:rPr lang="en-US" sz="4000" b="0" i="0" dirty="0">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For public projects, Azure pipelines are completely free while for private projects, you can get 30 hours of it free for every month. You might be wondering what azure pipelines are, we saved it for a later discussion. </a:t>
            </a:r>
            <a:br>
              <a:rPr lang="en-US" sz="4000" b="0" i="0" dirty="0">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br>
            <a:endParaRPr lang="en-US" sz="40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pic>
        <p:nvPicPr>
          <p:cNvPr id="7172" name="Picture 4" descr="How to Build an Azure Pipeline (Build/Release) from Scratch">
            <a:extLst>
              <a:ext uri="{FF2B5EF4-FFF2-40B4-BE49-F238E27FC236}">
                <a16:creationId xmlns:a16="http://schemas.microsoft.com/office/drawing/2014/main" id="{DCD1CBC6-8391-6CF5-C53A-9DF2E7823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4506" y="344198"/>
            <a:ext cx="5486524" cy="315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190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zure Pipelines: Classic vs Yaml - Build and Release comparison - YouTube">
            <a:extLst>
              <a:ext uri="{FF2B5EF4-FFF2-40B4-BE49-F238E27FC236}">
                <a16:creationId xmlns:a16="http://schemas.microsoft.com/office/drawing/2014/main" id="{2305777B-3957-888E-02C4-1EC3AEB9F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512" y="2590267"/>
            <a:ext cx="17462033" cy="977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056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op 10 Reasons to Choose YAML for Your Next Azure DevOps CI/CD Pipeline -  Applied Information Sciences">
            <a:extLst>
              <a:ext uri="{FF2B5EF4-FFF2-40B4-BE49-F238E27FC236}">
                <a16:creationId xmlns:a16="http://schemas.microsoft.com/office/drawing/2014/main" id="{66548891-C2B4-9B9C-ABEE-C81D9E799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594" y="3511837"/>
            <a:ext cx="9167465" cy="85138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75B22A-096F-7028-560B-6F8528A0BF9E}"/>
              </a:ext>
            </a:extLst>
          </p:cNvPr>
          <p:cNvSpPr txBox="1"/>
          <p:nvPr/>
        </p:nvSpPr>
        <p:spPr>
          <a:xfrm>
            <a:off x="1421594" y="2606974"/>
            <a:ext cx="4338367" cy="904863"/>
          </a:xfrm>
          <a:prstGeom prst="rect">
            <a:avLst/>
          </a:prstGeom>
          <a:noFill/>
        </p:spPr>
        <p:txBody>
          <a:bodyPr wrap="non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rPr>
              <a:t>YAML PIPELINE</a:t>
            </a:r>
          </a:p>
        </p:txBody>
      </p:sp>
      <p:pic>
        <p:nvPicPr>
          <p:cNvPr id="7" name="Picture 6">
            <a:extLst>
              <a:ext uri="{FF2B5EF4-FFF2-40B4-BE49-F238E27FC236}">
                <a16:creationId xmlns:a16="http://schemas.microsoft.com/office/drawing/2014/main" id="{59E2E475-9BF2-7FF4-8976-5A62F048C27B}"/>
              </a:ext>
            </a:extLst>
          </p:cNvPr>
          <p:cNvPicPr>
            <a:picLocks noChangeAspect="1"/>
          </p:cNvPicPr>
          <p:nvPr/>
        </p:nvPicPr>
        <p:blipFill rotWithShape="1">
          <a:blip r:embed="rId3"/>
          <a:srcRect l="51515" t="17604" r="2271" b="6738"/>
          <a:stretch/>
        </p:blipFill>
        <p:spPr>
          <a:xfrm>
            <a:off x="13168480" y="3511837"/>
            <a:ext cx="8971084" cy="8513890"/>
          </a:xfrm>
          <a:prstGeom prst="rect">
            <a:avLst/>
          </a:prstGeom>
        </p:spPr>
      </p:pic>
      <p:sp>
        <p:nvSpPr>
          <p:cNvPr id="8" name="TextBox 7">
            <a:extLst>
              <a:ext uri="{FF2B5EF4-FFF2-40B4-BE49-F238E27FC236}">
                <a16:creationId xmlns:a16="http://schemas.microsoft.com/office/drawing/2014/main" id="{C49689EC-DC05-49E6-F736-0D71D19D867E}"/>
              </a:ext>
            </a:extLst>
          </p:cNvPr>
          <p:cNvSpPr txBox="1"/>
          <p:nvPr/>
        </p:nvSpPr>
        <p:spPr>
          <a:xfrm>
            <a:off x="13168480" y="2567730"/>
            <a:ext cx="5003614" cy="904863"/>
          </a:xfrm>
          <a:prstGeom prst="rect">
            <a:avLst/>
          </a:prstGeom>
          <a:noFill/>
        </p:spPr>
        <p:txBody>
          <a:bodyPr wrap="non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rPr>
              <a:t>CLASSIC PIPELINE</a:t>
            </a:r>
          </a:p>
        </p:txBody>
      </p:sp>
    </p:spTree>
    <p:extLst>
      <p:ext uri="{BB962C8B-B14F-4D97-AF65-F5344CB8AC3E}">
        <p14:creationId xmlns:p14="http://schemas.microsoft.com/office/powerpoint/2010/main" val="3776803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rivate Azure DevOps agent pool based the Microsoft Hosted Agents -  Microsoft Playground">
            <a:extLst>
              <a:ext uri="{FF2B5EF4-FFF2-40B4-BE49-F238E27FC236}">
                <a16:creationId xmlns:a16="http://schemas.microsoft.com/office/drawing/2014/main" id="{00D0B56C-01F6-271A-BBA0-51A0A2294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7118" y="1228696"/>
            <a:ext cx="3665970" cy="3553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B3573A-8ED9-DF7B-54E3-43FE22678E07}"/>
              </a:ext>
            </a:extLst>
          </p:cNvPr>
          <p:cNvSpPr txBox="1"/>
          <p:nvPr/>
        </p:nvSpPr>
        <p:spPr>
          <a:xfrm>
            <a:off x="936122" y="3516993"/>
            <a:ext cx="608724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Azure Agent Pools </a:t>
            </a:r>
          </a:p>
        </p:txBody>
      </p:sp>
      <p:pic>
        <p:nvPicPr>
          <p:cNvPr id="9222" name="Picture 6" descr="Azure DevOps | Self hosted Agent | Agent - YouTube">
            <a:extLst>
              <a:ext uri="{FF2B5EF4-FFF2-40B4-BE49-F238E27FC236}">
                <a16:creationId xmlns:a16="http://schemas.microsoft.com/office/drawing/2014/main" id="{6803F987-FF47-6F87-6385-9FE326793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3348" y="1228696"/>
            <a:ext cx="6345389" cy="3553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183B21-61FC-2DA8-0280-E457605FC139}"/>
              </a:ext>
            </a:extLst>
          </p:cNvPr>
          <p:cNvSpPr txBox="1"/>
          <p:nvPr/>
        </p:nvSpPr>
        <p:spPr>
          <a:xfrm>
            <a:off x="936123" y="6345382"/>
            <a:ext cx="19152968" cy="4404283"/>
          </a:xfrm>
          <a:prstGeom prst="rect">
            <a:avLst/>
          </a:prstGeom>
          <a:noFill/>
        </p:spPr>
        <p:txBody>
          <a:bodyPr wrap="square" lIns="182880" tIns="146304" rIns="182880" bIns="146304" rtlCol="0">
            <a:spAutoFit/>
          </a:bodyPr>
          <a:lstStyle/>
          <a:p>
            <a:pPr>
              <a:lnSpc>
                <a:spcPct val="90000"/>
              </a:lnSpc>
              <a:spcAft>
                <a:spcPts val="600"/>
              </a:spcAft>
            </a:pPr>
            <a:r>
              <a:rPr lang="en-US" sz="4000" dirty="0">
                <a:latin typeface="Lato Light" panose="020F0502020204030203" pitchFamily="34" charset="0"/>
                <a:ea typeface="Lato Light" panose="020F0502020204030203" pitchFamily="34" charset="0"/>
                <a:cs typeface="Lato Light" panose="020F0502020204030203" pitchFamily="34" charset="0"/>
              </a:rPr>
              <a:t>An agent pool is a collection of agents. Instead of managing each agent individually, you organize agents into agent pools. </a:t>
            </a:r>
          </a:p>
          <a:p>
            <a:pPr>
              <a:lnSpc>
                <a:spcPct val="90000"/>
              </a:lnSpc>
              <a:spcAft>
                <a:spcPts val="600"/>
              </a:spcAft>
            </a:pPr>
            <a:r>
              <a:rPr lang="en-US" sz="4000" dirty="0">
                <a:latin typeface="Lato Light" panose="020F0502020204030203" pitchFamily="34" charset="0"/>
                <a:ea typeface="Lato Light" panose="020F0502020204030203" pitchFamily="34" charset="0"/>
                <a:cs typeface="Lato Light" panose="020F0502020204030203" pitchFamily="34" charset="0"/>
              </a:rPr>
              <a:t>When you configure an agent, it is registered with a single pool, and when you create a pipeline, you specify the pool in which the pipeline runs. </a:t>
            </a:r>
          </a:p>
          <a:p>
            <a:pPr>
              <a:lnSpc>
                <a:spcPct val="90000"/>
              </a:lnSpc>
              <a:spcAft>
                <a:spcPts val="600"/>
              </a:spcAft>
            </a:pPr>
            <a:r>
              <a:rPr lang="en-US" sz="4000" dirty="0">
                <a:latin typeface="Lato Light" panose="020F0502020204030203" pitchFamily="34" charset="0"/>
                <a:ea typeface="Lato Light" panose="020F0502020204030203" pitchFamily="34" charset="0"/>
                <a:cs typeface="Lato Light" panose="020F0502020204030203" pitchFamily="34" charset="0"/>
              </a:rPr>
              <a:t>When you run the pipeline, it runs on an agent from that pool that meets the demands of the pipeline.</a:t>
            </a:r>
          </a:p>
          <a:p>
            <a:pPr>
              <a:lnSpc>
                <a:spcPct val="90000"/>
              </a:lnSpc>
              <a:spcAft>
                <a:spcPts val="600"/>
              </a:spcAft>
            </a:pPr>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TextBox 6">
            <a:extLst>
              <a:ext uri="{FF2B5EF4-FFF2-40B4-BE49-F238E27FC236}">
                <a16:creationId xmlns:a16="http://schemas.microsoft.com/office/drawing/2014/main" id="{384E54DD-CC5B-D572-C96C-A9BEEF50E16C}"/>
              </a:ext>
            </a:extLst>
          </p:cNvPr>
          <p:cNvSpPr txBox="1"/>
          <p:nvPr/>
        </p:nvSpPr>
        <p:spPr>
          <a:xfrm>
            <a:off x="10003111" y="4917302"/>
            <a:ext cx="5413983"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Azure Microsoft Agent</a:t>
            </a:r>
          </a:p>
        </p:txBody>
      </p:sp>
    </p:spTree>
    <p:extLst>
      <p:ext uri="{BB962C8B-B14F-4D97-AF65-F5344CB8AC3E}">
        <p14:creationId xmlns:p14="http://schemas.microsoft.com/office/powerpoint/2010/main" val="21500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FF99-A1BD-FF32-6F45-CEDA50AC5D6C}"/>
              </a:ext>
            </a:extLst>
          </p:cNvPr>
          <p:cNvSpPr>
            <a:spLocks noGrp="1"/>
          </p:cNvSpPr>
          <p:nvPr>
            <p:ph type="title"/>
          </p:nvPr>
        </p:nvSpPr>
        <p:spPr>
          <a:xfrm>
            <a:off x="233665" y="1896229"/>
            <a:ext cx="17923701" cy="3586180"/>
          </a:xfrm>
        </p:spPr>
        <p:txBody>
          <a:bodyPr/>
          <a:lstStyle/>
          <a:p>
            <a:r>
              <a:rPr lang="en-US" sz="9600" dirty="0"/>
              <a:t>Azure Artifacts </a:t>
            </a:r>
            <a:br>
              <a:rPr lang="en-US" sz="9600" dirty="0"/>
            </a:br>
            <a:endParaRPr lang="en-US" dirty="0"/>
          </a:p>
        </p:txBody>
      </p:sp>
      <p:pic>
        <p:nvPicPr>
          <p:cNvPr id="11266" name="Picture 2" descr="Running a build in Azure DevOps with Cake and Azure Artifacts | Tim Schaeps">
            <a:extLst>
              <a:ext uri="{FF2B5EF4-FFF2-40B4-BE49-F238E27FC236}">
                <a16:creationId xmlns:a16="http://schemas.microsoft.com/office/drawing/2014/main" id="{5CF16A61-B5C3-3077-0208-8197D8E97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7660" y="802141"/>
            <a:ext cx="3591503" cy="360753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a:extLst>
              <a:ext uri="{FF2B5EF4-FFF2-40B4-BE49-F238E27FC236}">
                <a16:creationId xmlns:a16="http://schemas.microsoft.com/office/drawing/2014/main" id="{791B5356-CF73-3367-6F52-CE3D6A208C42}"/>
              </a:ext>
            </a:extLst>
          </p:cNvPr>
          <p:cNvSpPr>
            <a:spLocks noChangeAspect="1" noChangeArrowheads="1"/>
          </p:cNvSpPr>
          <p:nvPr/>
        </p:nvSpPr>
        <p:spPr bwMode="auto">
          <a:xfrm>
            <a:off x="12036424" y="6134389"/>
            <a:ext cx="876011" cy="8760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D48B1CD5-A188-E031-DF00-4830D7F0E177}"/>
              </a:ext>
            </a:extLst>
          </p:cNvPr>
          <p:cNvPicPr>
            <a:picLocks noChangeAspect="1"/>
          </p:cNvPicPr>
          <p:nvPr/>
        </p:nvPicPr>
        <p:blipFill rotWithShape="1">
          <a:blip r:embed="rId3"/>
          <a:srcRect t="31196" b="19781"/>
          <a:stretch/>
        </p:blipFill>
        <p:spPr>
          <a:xfrm>
            <a:off x="612486" y="5870335"/>
            <a:ext cx="22332661" cy="6155410"/>
          </a:xfrm>
          <a:prstGeom prst="rect">
            <a:avLst/>
          </a:prstGeom>
        </p:spPr>
      </p:pic>
    </p:spTree>
    <p:extLst>
      <p:ext uri="{BB962C8B-B14F-4D97-AF65-F5344CB8AC3E}">
        <p14:creationId xmlns:p14="http://schemas.microsoft.com/office/powerpoint/2010/main" val="193348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20E9B16C-306F-0F01-82BF-E6AE18DD7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262" y="3314268"/>
            <a:ext cx="21012872" cy="943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58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0BA50D-050C-B383-767B-D5397BE16DC3}"/>
              </a:ext>
            </a:extLst>
          </p:cNvPr>
          <p:cNvPicPr>
            <a:picLocks noChangeAspect="1"/>
          </p:cNvPicPr>
          <p:nvPr/>
        </p:nvPicPr>
        <p:blipFill rotWithShape="1">
          <a:blip r:embed="rId2"/>
          <a:srcRect l="28302" t="25190" r="54448" b="35038"/>
          <a:stretch/>
        </p:blipFill>
        <p:spPr>
          <a:xfrm>
            <a:off x="17741729" y="1607032"/>
            <a:ext cx="5264728" cy="6824644"/>
          </a:xfrm>
          <a:prstGeom prst="rect">
            <a:avLst/>
          </a:prstGeom>
        </p:spPr>
      </p:pic>
      <p:sp>
        <p:nvSpPr>
          <p:cNvPr id="7" name="TextBox 6">
            <a:extLst>
              <a:ext uri="{FF2B5EF4-FFF2-40B4-BE49-F238E27FC236}">
                <a16:creationId xmlns:a16="http://schemas.microsoft.com/office/drawing/2014/main" id="{0D82C298-BC12-C063-ACAF-E91793CAD3D7}"/>
              </a:ext>
            </a:extLst>
          </p:cNvPr>
          <p:cNvSpPr txBox="1"/>
          <p:nvPr/>
        </p:nvSpPr>
        <p:spPr>
          <a:xfrm>
            <a:off x="787391" y="2299856"/>
            <a:ext cx="11942618" cy="3988784"/>
          </a:xfrm>
          <a:prstGeom prst="rect">
            <a:avLst/>
          </a:prstGeom>
          <a:noFill/>
        </p:spPr>
        <p:txBody>
          <a:bodyPr wrap="square" lIns="182880" tIns="146304" rIns="182880" bIns="146304" rtlCol="0">
            <a:spAutoFit/>
          </a:bodyPr>
          <a:lstStyle/>
          <a:p>
            <a:pPr algn="l"/>
            <a:r>
              <a:rPr lang="en-US" sz="4000" b="0" i="0" dirty="0">
                <a:effectLst/>
                <a:latin typeface="Lato Light" panose="020F0502020204030203" pitchFamily="34" charset="0"/>
                <a:ea typeface="Lato Light" panose="020F0502020204030203" pitchFamily="34" charset="0"/>
                <a:cs typeface="Lato Light" panose="020F0502020204030203" pitchFamily="34" charset="0"/>
              </a:rPr>
              <a:t>A deployment group is a set of virtual machines with deployment agents. </a:t>
            </a:r>
          </a:p>
          <a:p>
            <a:pPr algn="l"/>
            <a:r>
              <a:rPr lang="en-US" sz="4000" b="0" i="0" dirty="0">
                <a:effectLst/>
                <a:latin typeface="Lato Light" panose="020F0502020204030203" pitchFamily="34" charset="0"/>
                <a:ea typeface="Lato Light" panose="020F0502020204030203" pitchFamily="34" charset="0"/>
                <a:cs typeface="Lato Light" panose="020F0502020204030203" pitchFamily="34" charset="0"/>
              </a:rPr>
              <a:t>Every VM of the deployment group interacts with Azure Pipelines to coordinate the deployment tasks.</a:t>
            </a:r>
          </a:p>
          <a:p>
            <a:endParaRPr lang="en-US" sz="4000" b="0" i="0" dirty="0">
              <a:effectLst/>
              <a:latin typeface="Lato Light" panose="020F0502020204030203" pitchFamily="34" charset="0"/>
              <a:ea typeface="Lato Light" panose="020F0502020204030203" pitchFamily="34" charset="0"/>
              <a:cs typeface="Lato Light" panose="020F0502020204030203" pitchFamily="34" charset="0"/>
            </a:endParaRPr>
          </a:p>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TextBox 7">
            <a:extLst>
              <a:ext uri="{FF2B5EF4-FFF2-40B4-BE49-F238E27FC236}">
                <a16:creationId xmlns:a16="http://schemas.microsoft.com/office/drawing/2014/main" id="{FF0700A9-ADA5-0CB2-9A20-E5E6382E74CB}"/>
              </a:ext>
            </a:extLst>
          </p:cNvPr>
          <p:cNvSpPr txBox="1"/>
          <p:nvPr/>
        </p:nvSpPr>
        <p:spPr>
          <a:xfrm>
            <a:off x="698090" y="7541250"/>
            <a:ext cx="15699518" cy="7251216"/>
          </a:xfrm>
          <a:prstGeom prst="rect">
            <a:avLst/>
          </a:prstGeom>
          <a:noFill/>
        </p:spPr>
        <p:txBody>
          <a:bodyPr wrap="square" lIns="182880" tIns="146304" rIns="182880" bIns="146304" rtlCol="0">
            <a:spAutoFit/>
          </a:bodyPr>
          <a:lstStyle/>
          <a:p>
            <a:pPr marL="571500" indent="-571500">
              <a:buFont typeface="Wingdings" panose="05000000000000000000" pitchFamily="2" charset="2"/>
              <a:buChar char="Ø"/>
            </a:pPr>
            <a:r>
              <a:rPr lang="en-US" sz="4000" b="0" i="0" dirty="0">
                <a:effectLst/>
                <a:latin typeface="Lato Light" panose="020F0502020204030203" pitchFamily="34" charset="0"/>
                <a:ea typeface="Lato Light" panose="020F0502020204030203" pitchFamily="34" charset="0"/>
                <a:cs typeface="Lato Light" panose="020F0502020204030203" pitchFamily="34" charset="0"/>
              </a:rPr>
              <a:t>Deployment groups represent the physical environments; </a:t>
            </a:r>
          </a:p>
          <a:p>
            <a:r>
              <a:rPr lang="en-US" sz="4000" dirty="0">
                <a:latin typeface="Lato Light" panose="020F0502020204030203" pitchFamily="34" charset="0"/>
                <a:ea typeface="Lato Light" panose="020F0502020204030203" pitchFamily="34" charset="0"/>
                <a:cs typeface="Lato Light" panose="020F0502020204030203" pitchFamily="34" charset="0"/>
              </a:rPr>
              <a:t>    </a:t>
            </a:r>
            <a:r>
              <a:rPr lang="en-US" sz="4000" b="0" i="0" dirty="0">
                <a:effectLst/>
                <a:latin typeface="Lato Light" panose="020F0502020204030203" pitchFamily="34" charset="0"/>
                <a:ea typeface="Lato Light" panose="020F0502020204030203" pitchFamily="34" charset="0"/>
                <a:cs typeface="Lato Light" panose="020F0502020204030203" pitchFamily="34" charset="0"/>
              </a:rPr>
              <a:t>for example, "Dev", "Test", or "Production" environment.</a:t>
            </a:r>
          </a:p>
          <a:p>
            <a:endParaRPr lang="en-US" sz="4000" b="0" i="0" dirty="0">
              <a:effectLst/>
              <a:latin typeface="Lato Light" panose="020F0502020204030203" pitchFamily="34" charset="0"/>
              <a:ea typeface="Lato Light" panose="020F0502020204030203" pitchFamily="34" charset="0"/>
              <a:cs typeface="Lato Light" panose="020F0502020204030203" pitchFamily="34" charset="0"/>
            </a:endParaRPr>
          </a:p>
          <a:p>
            <a:pPr marL="571500" indent="-571500">
              <a:buFont typeface="Wingdings" panose="05000000000000000000" pitchFamily="2" charset="2"/>
              <a:buChar char="Ø"/>
            </a:pPr>
            <a:r>
              <a:rPr lang="en-US" sz="4000" b="0" i="0" dirty="0">
                <a:effectLst/>
                <a:latin typeface="Lato Light" panose="020F0502020204030203" pitchFamily="34" charset="0"/>
                <a:ea typeface="Lato Light" panose="020F0502020204030203" pitchFamily="34" charset="0"/>
                <a:cs typeface="Lato Light" panose="020F0502020204030203" pitchFamily="34" charset="0"/>
              </a:rPr>
              <a:t>In effect, a deployment group is just another grouping of agents, much like an agent pool.</a:t>
            </a:r>
          </a:p>
          <a:p>
            <a:pPr marL="571500" indent="-571500">
              <a:buFont typeface="Wingdings" panose="05000000000000000000" pitchFamily="2" charset="2"/>
              <a:buChar char="Ø"/>
            </a:pPr>
            <a:endParaRPr lang="en-US" sz="4000" b="0" i="0" dirty="0">
              <a:effectLst/>
              <a:latin typeface="Lato Light" panose="020F0502020204030203" pitchFamily="34" charset="0"/>
              <a:ea typeface="Lato Light" panose="020F0502020204030203" pitchFamily="34" charset="0"/>
              <a:cs typeface="Lato Light" panose="020F0502020204030203" pitchFamily="34" charset="0"/>
            </a:endParaRPr>
          </a:p>
          <a:p>
            <a:pPr marL="571500" indent="-571500">
              <a:buFont typeface="Wingdings" panose="05000000000000000000" pitchFamily="2" charset="2"/>
              <a:buChar char="Ø"/>
            </a:pPr>
            <a:r>
              <a:rPr lang="en-US" sz="4000" b="0" i="0" dirty="0">
                <a:effectLst/>
                <a:latin typeface="Lato Light" panose="020F0502020204030203" pitchFamily="34" charset="0"/>
                <a:ea typeface="Lato Light" panose="020F0502020204030203" pitchFamily="34" charset="0"/>
                <a:cs typeface="Lato Light" panose="020F0502020204030203" pitchFamily="34" charset="0"/>
              </a:rPr>
              <a:t>Deployment groups are only available with Classic release pipelines and are different from deployment jobs</a:t>
            </a:r>
            <a:br>
              <a:rPr lang="en-US" sz="6600" b="0" i="0" dirty="0">
                <a:effectLst/>
                <a:latin typeface="Lato Light" panose="020F0502020204030203" pitchFamily="34" charset="0"/>
                <a:ea typeface="Lato Light" panose="020F0502020204030203" pitchFamily="34" charset="0"/>
                <a:cs typeface="Lato Light" panose="020F0502020204030203" pitchFamily="34" charset="0"/>
              </a:rPr>
            </a:br>
            <a:endParaRPr lang="en-US" sz="9600" dirty="0">
              <a:latin typeface="Lato Light" panose="020F0502020204030203" pitchFamily="34" charset="0"/>
              <a:ea typeface="Lato Light" panose="020F0502020204030203" pitchFamily="34" charset="0"/>
              <a:cs typeface="Lato Light" panose="020F0502020204030203" pitchFamily="34" charset="0"/>
            </a:endParaRPr>
          </a:p>
          <a:p>
            <a:pPr>
              <a:lnSpc>
                <a:spcPct val="90000"/>
              </a:lnSpc>
              <a:spcAft>
                <a:spcPts val="600"/>
              </a:spcAft>
            </a:pPr>
            <a:endParaRPr lang="en-US" sz="4000" dirty="0" err="1">
              <a:gradFill>
                <a:gsLst>
                  <a:gs pos="2917">
                    <a:schemeClr val="tx1"/>
                  </a:gs>
                  <a:gs pos="30000">
                    <a:schemeClr val="tx1"/>
                  </a:gs>
                </a:gsLst>
                <a:lin ang="5400000" scaled="0"/>
              </a:gradFill>
            </a:endParaRPr>
          </a:p>
        </p:txBody>
      </p:sp>
      <p:pic>
        <p:nvPicPr>
          <p:cNvPr id="13316" name="Picture 4" descr="Download Thinking Photography Question Mark Man Stock HQ PNG Image |  FreePNGImg">
            <a:extLst>
              <a:ext uri="{FF2B5EF4-FFF2-40B4-BE49-F238E27FC236}">
                <a16:creationId xmlns:a16="http://schemas.microsoft.com/office/drawing/2014/main" id="{B1AF7A88-009E-2ED8-3ED3-75947A844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099" y="521707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84E694B-3E76-6B28-48FF-41EDCD710CBD}"/>
              </a:ext>
            </a:extLst>
          </p:cNvPr>
          <p:cNvSpPr txBox="1"/>
          <p:nvPr/>
        </p:nvSpPr>
        <p:spPr>
          <a:xfrm rot="20836220">
            <a:off x="4201441" y="6121170"/>
            <a:ext cx="4868962" cy="849463"/>
          </a:xfrm>
          <a:prstGeom prst="rect">
            <a:avLst/>
          </a:prstGeom>
          <a:noFill/>
        </p:spPr>
        <p:txBody>
          <a:bodyPr wrap="none" lIns="182880" tIns="146304" rIns="182880" bIns="146304" rtlCol="0">
            <a:spAutoFit/>
          </a:bodyPr>
          <a:lstStyle/>
          <a:p>
            <a:pPr>
              <a:lnSpc>
                <a:spcPct val="90000"/>
              </a:lnSpc>
              <a:spcAft>
                <a:spcPts val="600"/>
              </a:spcAft>
            </a:pPr>
            <a:r>
              <a:rPr lang="en-US" sz="4000" dirty="0">
                <a:solidFill>
                  <a:schemeClr val="bg1"/>
                </a:solidFill>
              </a:rPr>
              <a:t>Where we can use ?</a:t>
            </a:r>
          </a:p>
        </p:txBody>
      </p:sp>
      <p:sp>
        <p:nvSpPr>
          <p:cNvPr id="10" name="TextBox 9">
            <a:extLst>
              <a:ext uri="{FF2B5EF4-FFF2-40B4-BE49-F238E27FC236}">
                <a16:creationId xmlns:a16="http://schemas.microsoft.com/office/drawing/2014/main" id="{AE9825C9-714E-AD8B-F4F4-6F56A9198DF2}"/>
              </a:ext>
            </a:extLst>
          </p:cNvPr>
          <p:cNvSpPr txBox="1"/>
          <p:nvPr/>
        </p:nvSpPr>
        <p:spPr>
          <a:xfrm>
            <a:off x="7224175" y="1091861"/>
            <a:ext cx="7063472" cy="960263"/>
          </a:xfrm>
          <a:prstGeom prst="rect">
            <a:avLst/>
          </a:prstGeom>
          <a:noFill/>
        </p:spPr>
        <p:txBody>
          <a:bodyPr wrap="none" lIns="182880" tIns="146304" rIns="182880" bIns="146304" rtlCol="0">
            <a:spAutoFit/>
          </a:bodyPr>
          <a:lstStyle/>
          <a:p>
            <a:pPr>
              <a:lnSpc>
                <a:spcPct val="90000"/>
              </a:lnSpc>
              <a:spcAft>
                <a:spcPts val="600"/>
              </a:spcAft>
            </a:pPr>
            <a:r>
              <a:rPr lang="en-US" sz="4800" dirty="0">
                <a:solidFill>
                  <a:schemeClr val="bg1"/>
                </a:solidFill>
              </a:rPr>
              <a:t>DEPLOYMENT GROUPS</a:t>
            </a:r>
          </a:p>
        </p:txBody>
      </p:sp>
    </p:spTree>
    <p:extLst>
      <p:ext uri="{BB962C8B-B14F-4D97-AF65-F5344CB8AC3E}">
        <p14:creationId xmlns:p14="http://schemas.microsoft.com/office/powerpoint/2010/main" val="1620254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39A1-176C-1C18-05CC-5048B42944E3}"/>
              </a:ext>
            </a:extLst>
          </p:cNvPr>
          <p:cNvSpPr>
            <a:spLocks noGrp="1"/>
          </p:cNvSpPr>
          <p:nvPr>
            <p:ph type="title"/>
          </p:nvPr>
        </p:nvSpPr>
        <p:spPr>
          <a:xfrm>
            <a:off x="538465" y="4168374"/>
            <a:ext cx="12678771" cy="3586180"/>
          </a:xfrm>
        </p:spPr>
        <p:txBody>
          <a:bodyPr/>
          <a:lstStyle/>
          <a:p>
            <a:r>
              <a:rPr lang="en-US" sz="4000" b="0" i="0" dirty="0">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A service connection, in simple terms, is </a:t>
            </a:r>
            <a:r>
              <a:rPr lang="en-US" sz="4000" b="1" i="0" dirty="0">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a </a:t>
            </a:r>
            <a:r>
              <a:rPr lang="en-US" sz="4000" i="0" dirty="0">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defined connection that allows Azure DevOps to communicate with an external service.</a:t>
            </a:r>
            <a:endParaRPr lang="en-US" sz="40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TextBox 3">
            <a:extLst>
              <a:ext uri="{FF2B5EF4-FFF2-40B4-BE49-F238E27FC236}">
                <a16:creationId xmlns:a16="http://schemas.microsoft.com/office/drawing/2014/main" id="{F8D168D5-A557-E94C-FBBB-7D138375D581}"/>
              </a:ext>
            </a:extLst>
          </p:cNvPr>
          <p:cNvSpPr txBox="1"/>
          <p:nvPr/>
        </p:nvSpPr>
        <p:spPr>
          <a:xfrm>
            <a:off x="7620000" y="2133600"/>
            <a:ext cx="7339189"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rPr>
              <a:t>SERVICE CONNECTIONS</a:t>
            </a:r>
          </a:p>
        </p:txBody>
      </p:sp>
      <p:sp>
        <p:nvSpPr>
          <p:cNvPr id="5" name="TextBox 4">
            <a:extLst>
              <a:ext uri="{FF2B5EF4-FFF2-40B4-BE49-F238E27FC236}">
                <a16:creationId xmlns:a16="http://schemas.microsoft.com/office/drawing/2014/main" id="{336C4EA6-9387-ED16-03A1-88EA0A75D120}"/>
              </a:ext>
            </a:extLst>
          </p:cNvPr>
          <p:cNvSpPr txBox="1"/>
          <p:nvPr/>
        </p:nvSpPr>
        <p:spPr>
          <a:xfrm>
            <a:off x="2191977" y="7754554"/>
            <a:ext cx="12767212" cy="3163943"/>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
            </a:pPr>
            <a:r>
              <a:rPr lang="en-US" sz="4000" dirty="0">
                <a:gradFill>
                  <a:gsLst>
                    <a:gs pos="2917">
                      <a:schemeClr val="tx1"/>
                    </a:gs>
                    <a:gs pos="30000">
                      <a:schemeClr val="tx1"/>
                    </a:gs>
                  </a:gsLst>
                  <a:lin ang="5400000" scaled="0"/>
                </a:gradFill>
              </a:rPr>
              <a:t>We can deploy artifacts or docker images of another azure account by validating using azure service connections </a:t>
            </a:r>
          </a:p>
          <a:p>
            <a:pPr marL="342900" indent="-342900">
              <a:lnSpc>
                <a:spcPct val="90000"/>
              </a:lnSpc>
              <a:spcAft>
                <a:spcPts val="600"/>
              </a:spcAft>
              <a:buFont typeface="Wingdings" panose="05000000000000000000" pitchFamily="2" charset="2"/>
              <a:buChar char="§"/>
            </a:pPr>
            <a:r>
              <a:rPr lang="en-US" sz="4000" dirty="0">
                <a:gradFill>
                  <a:gsLst>
                    <a:gs pos="2917">
                      <a:schemeClr val="tx1"/>
                    </a:gs>
                    <a:gs pos="30000">
                      <a:schemeClr val="tx1"/>
                    </a:gs>
                  </a:gsLst>
                  <a:lin ang="5400000" scaled="0"/>
                </a:gradFill>
              </a:rPr>
              <a:t>Build and scale with managed Kubernetes.</a:t>
            </a:r>
          </a:p>
          <a:p>
            <a:pPr marL="342900" indent="-342900">
              <a:lnSpc>
                <a:spcPct val="90000"/>
              </a:lnSpc>
              <a:spcAft>
                <a:spcPts val="600"/>
              </a:spcAft>
              <a:buFont typeface="Wingdings" panose="05000000000000000000" pitchFamily="2" charset="2"/>
              <a:buChar char="§"/>
            </a:pPr>
            <a:endParaRPr lang="en-US" dirty="0">
              <a:gradFill>
                <a:gsLst>
                  <a:gs pos="2917">
                    <a:schemeClr val="tx1"/>
                  </a:gs>
                  <a:gs pos="30000">
                    <a:schemeClr val="tx1"/>
                  </a:gs>
                </a:gsLst>
                <a:lin ang="5400000" scaled="0"/>
              </a:gradFill>
            </a:endParaRPr>
          </a:p>
        </p:txBody>
      </p:sp>
      <p:pic>
        <p:nvPicPr>
          <p:cNvPr id="6" name="Picture 2" descr="Service Connection Exposer - Visual Studio Marketplace">
            <a:extLst>
              <a:ext uri="{FF2B5EF4-FFF2-40B4-BE49-F238E27FC236}">
                <a16:creationId xmlns:a16="http://schemas.microsoft.com/office/drawing/2014/main" id="{E694B2CE-D746-FB10-5F96-6F1DE4821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4536" y="839375"/>
            <a:ext cx="4039609" cy="403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88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Why Is Storage On Kubernetes So Hard? - Software Engineering Daily">
            <a:extLst>
              <a:ext uri="{FF2B5EF4-FFF2-40B4-BE49-F238E27FC236}">
                <a16:creationId xmlns:a16="http://schemas.microsoft.com/office/drawing/2014/main" id="{AFC40F02-DF10-DC89-935B-DC2785235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6869" y="535563"/>
            <a:ext cx="4380245" cy="22816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2C7ED6F-545B-99B8-35F6-EB20AF57A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751" y="2817234"/>
            <a:ext cx="17662525" cy="10319961"/>
          </a:xfrm>
          <a:prstGeom prst="rect">
            <a:avLst/>
          </a:prstGeom>
        </p:spPr>
      </p:pic>
    </p:spTree>
    <p:extLst>
      <p:ext uri="{BB962C8B-B14F-4D97-AF65-F5344CB8AC3E}">
        <p14:creationId xmlns:p14="http://schemas.microsoft.com/office/powerpoint/2010/main" val="180252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CCD4-5E37-973B-BFFE-71B5B978A8ED}"/>
              </a:ext>
            </a:extLst>
          </p:cNvPr>
          <p:cNvSpPr>
            <a:spLocks noGrp="1"/>
          </p:cNvSpPr>
          <p:nvPr>
            <p:ph type="title"/>
          </p:nvPr>
        </p:nvSpPr>
        <p:spPr>
          <a:xfrm>
            <a:off x="538465" y="4168373"/>
            <a:ext cx="18303717" cy="4753953"/>
          </a:xfrm>
        </p:spPr>
        <p:txBody>
          <a:bodyPr/>
          <a:lstStyle/>
          <a:p>
            <a:r>
              <a:rPr lang="en-US" sz="4000" dirty="0">
                <a:latin typeface="Lato Light" panose="020F0502020204030203" pitchFamily="34" charset="0"/>
                <a:ea typeface="Lato Light" panose="020F0502020204030203" pitchFamily="34" charset="0"/>
                <a:cs typeface="Lato Light" panose="020F0502020204030203" pitchFamily="34" charset="0"/>
              </a:rPr>
              <a:t>&gt; API server - Entry point for a user to communicate cluster</a:t>
            </a:r>
            <a:br>
              <a:rPr lang="en-US" sz="4000" dirty="0">
                <a:latin typeface="Lato Light" panose="020F0502020204030203" pitchFamily="34" charset="0"/>
                <a:ea typeface="Lato Light" panose="020F0502020204030203" pitchFamily="34" charset="0"/>
                <a:cs typeface="Lato Light" panose="020F0502020204030203" pitchFamily="34" charset="0"/>
              </a:rPr>
            </a:br>
            <a:br>
              <a:rPr lang="en-US" sz="4000" dirty="0">
                <a:latin typeface="Lato Light" panose="020F0502020204030203" pitchFamily="34" charset="0"/>
                <a:ea typeface="Lato Light" panose="020F0502020204030203" pitchFamily="34" charset="0"/>
                <a:cs typeface="Lato Light" panose="020F0502020204030203" pitchFamily="34" charset="0"/>
              </a:rPr>
            </a:br>
            <a:br>
              <a:rPr lang="en-US" sz="4000" dirty="0">
                <a:latin typeface="Lato Light" panose="020F0502020204030203" pitchFamily="34" charset="0"/>
                <a:ea typeface="Lato Light" panose="020F0502020204030203" pitchFamily="34" charset="0"/>
                <a:cs typeface="Lato Light" panose="020F0502020204030203" pitchFamily="34" charset="0"/>
              </a:rPr>
            </a:br>
            <a:r>
              <a:rPr lang="en-US" sz="4000" dirty="0">
                <a:latin typeface="Lato Light" panose="020F0502020204030203" pitchFamily="34" charset="0"/>
                <a:ea typeface="Lato Light" panose="020F0502020204030203" pitchFamily="34" charset="0"/>
                <a:cs typeface="Lato Light" panose="020F0502020204030203" pitchFamily="34" charset="0"/>
              </a:rPr>
              <a:t>&gt; Scheduler - Decides on which node new pod should be scheduled (It gets request from </a:t>
            </a:r>
            <a:r>
              <a:rPr lang="en-US" sz="4000" dirty="0" err="1">
                <a:latin typeface="Lato Light" panose="020F0502020204030203" pitchFamily="34" charset="0"/>
                <a:ea typeface="Lato Light" panose="020F0502020204030203" pitchFamily="34" charset="0"/>
                <a:cs typeface="Lato Light" panose="020F0502020204030203" pitchFamily="34" charset="0"/>
              </a:rPr>
              <a:t>Kubelet</a:t>
            </a:r>
            <a:r>
              <a:rPr lang="en-US" sz="4000" dirty="0">
                <a:latin typeface="Lato Light" panose="020F0502020204030203" pitchFamily="34" charset="0"/>
                <a:ea typeface="Lato Light" panose="020F0502020204030203" pitchFamily="34" charset="0"/>
                <a:cs typeface="Lato Light" panose="020F0502020204030203" pitchFamily="34" charset="0"/>
              </a:rPr>
              <a:t> processor)</a:t>
            </a:r>
            <a:br>
              <a:rPr lang="en-US" sz="4000" dirty="0">
                <a:latin typeface="Lato Light" panose="020F0502020204030203" pitchFamily="34" charset="0"/>
                <a:ea typeface="Lato Light" panose="020F0502020204030203" pitchFamily="34" charset="0"/>
                <a:cs typeface="Lato Light" panose="020F0502020204030203" pitchFamily="34" charset="0"/>
              </a:rPr>
            </a:br>
            <a:br>
              <a:rPr lang="en-US" sz="4000" dirty="0">
                <a:latin typeface="Lato Light" panose="020F0502020204030203" pitchFamily="34" charset="0"/>
                <a:ea typeface="Lato Light" panose="020F0502020204030203" pitchFamily="34" charset="0"/>
                <a:cs typeface="Lato Light" panose="020F0502020204030203" pitchFamily="34" charset="0"/>
              </a:rPr>
            </a:br>
            <a:br>
              <a:rPr lang="en-US" sz="4000" dirty="0">
                <a:latin typeface="Lato Light" panose="020F0502020204030203" pitchFamily="34" charset="0"/>
                <a:ea typeface="Lato Light" panose="020F0502020204030203" pitchFamily="34" charset="0"/>
                <a:cs typeface="Lato Light" panose="020F0502020204030203" pitchFamily="34" charset="0"/>
              </a:rPr>
            </a:br>
            <a:r>
              <a:rPr lang="en-US" sz="4000" dirty="0">
                <a:latin typeface="Lato Light" panose="020F0502020204030203" pitchFamily="34" charset="0"/>
                <a:ea typeface="Lato Light" panose="020F0502020204030203" pitchFamily="34" charset="0"/>
                <a:cs typeface="Lato Light" panose="020F0502020204030203" pitchFamily="34" charset="0"/>
              </a:rPr>
              <a:t>&gt; Controller Manager - Checks the status of pods like crashing etc., It sends request to scheduler to like restart which worker node and restart </a:t>
            </a:r>
            <a:br>
              <a:rPr lang="en-US" sz="4000" dirty="0">
                <a:latin typeface="Lato Light" panose="020F0502020204030203" pitchFamily="34" charset="0"/>
                <a:ea typeface="Lato Light" panose="020F0502020204030203" pitchFamily="34" charset="0"/>
                <a:cs typeface="Lato Light" panose="020F0502020204030203" pitchFamily="34" charset="0"/>
              </a:rPr>
            </a:br>
            <a:r>
              <a:rPr lang="en-US" sz="4000" dirty="0">
                <a:latin typeface="Lato Light" panose="020F0502020204030203" pitchFamily="34" charset="0"/>
                <a:ea typeface="Lato Light" panose="020F0502020204030203" pitchFamily="34" charset="0"/>
                <a:cs typeface="Lato Light" panose="020F0502020204030203" pitchFamily="34" charset="0"/>
              </a:rPr>
              <a:t>pods</a:t>
            </a:r>
          </a:p>
        </p:txBody>
      </p:sp>
      <p:pic>
        <p:nvPicPr>
          <p:cNvPr id="6" name="Picture 4" descr="Why Is Storage On Kubernetes So Hard? - Software Engineering Daily">
            <a:extLst>
              <a:ext uri="{FF2B5EF4-FFF2-40B4-BE49-F238E27FC236}">
                <a16:creationId xmlns:a16="http://schemas.microsoft.com/office/drawing/2014/main" id="{B8EA5C32-F031-2F2C-5074-AF5CEE041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6869" y="535563"/>
            <a:ext cx="4380245" cy="22816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50CB4C-1289-330C-9D91-936435A5B376}"/>
              </a:ext>
            </a:extLst>
          </p:cNvPr>
          <p:cNvSpPr txBox="1"/>
          <p:nvPr/>
        </p:nvSpPr>
        <p:spPr>
          <a:xfrm>
            <a:off x="6373092" y="914400"/>
            <a:ext cx="9857507"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KUBERNETES COMPONENTS </a:t>
            </a:r>
          </a:p>
        </p:txBody>
      </p:sp>
    </p:spTree>
    <p:extLst>
      <p:ext uri="{BB962C8B-B14F-4D97-AF65-F5344CB8AC3E}">
        <p14:creationId xmlns:p14="http://schemas.microsoft.com/office/powerpoint/2010/main" val="608559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ervices vs. Monolithic Architectures | SUSE Communities">
            <a:extLst>
              <a:ext uri="{FF2B5EF4-FFF2-40B4-BE49-F238E27FC236}">
                <a16:creationId xmlns:a16="http://schemas.microsoft.com/office/drawing/2014/main" id="{D9357923-7F38-201A-2F4A-ED89EFB1F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39" y="2273878"/>
            <a:ext cx="21522315" cy="1040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231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eam foundation server Archives - Imaginet">
            <a:extLst>
              <a:ext uri="{FF2B5EF4-FFF2-40B4-BE49-F238E27FC236}">
                <a16:creationId xmlns:a16="http://schemas.microsoft.com/office/drawing/2014/main" id="{DE176E8B-AD20-82E6-6F6B-B5B6D7222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245" y="2347342"/>
            <a:ext cx="7966543" cy="23590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tting up Azure DevOps in Organizations and Enterprises | by Josef Zweck |  clusterreply | Medium">
            <a:extLst>
              <a:ext uri="{FF2B5EF4-FFF2-40B4-BE49-F238E27FC236}">
                <a16:creationId xmlns:a16="http://schemas.microsoft.com/office/drawing/2014/main" id="{B725E425-881D-A1E7-2352-20DE42C93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490" y="9055324"/>
            <a:ext cx="11126055" cy="30818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A48450-624B-A015-E56B-2BE0B5DAC22D}"/>
              </a:ext>
            </a:extLst>
          </p:cNvPr>
          <p:cNvSpPr txBox="1"/>
          <p:nvPr/>
        </p:nvSpPr>
        <p:spPr>
          <a:xfrm>
            <a:off x="8542562" y="529703"/>
            <a:ext cx="9067226" cy="904863"/>
          </a:xfrm>
          <a:prstGeom prst="rect">
            <a:avLst/>
          </a:prstGeom>
          <a:noFill/>
        </p:spPr>
        <p:txBody>
          <a:bodyPr wrap="none" lIns="182880" tIns="146304" rIns="182880" bIns="146304" rtlCol="0">
            <a:spAutoFit/>
          </a:bodyPr>
          <a:lstStyle/>
          <a:p>
            <a:pPr>
              <a:lnSpc>
                <a:spcPct val="90000"/>
              </a:lnSpc>
              <a:spcAft>
                <a:spcPts val="600"/>
              </a:spcAft>
            </a:pPr>
            <a:r>
              <a:rPr lang="en-US" sz="4400" b="1" u="sng" dirty="0"/>
              <a:t>EVALUATION OF AZURE DEVOPS</a:t>
            </a:r>
          </a:p>
        </p:txBody>
      </p:sp>
      <p:sp>
        <p:nvSpPr>
          <p:cNvPr id="7" name="TextBox 6">
            <a:extLst>
              <a:ext uri="{FF2B5EF4-FFF2-40B4-BE49-F238E27FC236}">
                <a16:creationId xmlns:a16="http://schemas.microsoft.com/office/drawing/2014/main" id="{E006EF91-8BE2-F339-B72D-CB64F53E0BF4}"/>
              </a:ext>
            </a:extLst>
          </p:cNvPr>
          <p:cNvSpPr txBox="1"/>
          <p:nvPr/>
        </p:nvSpPr>
        <p:spPr>
          <a:xfrm>
            <a:off x="1066801" y="4206493"/>
            <a:ext cx="7329054" cy="6087820"/>
          </a:xfrm>
          <a:prstGeom prst="rect">
            <a:avLst/>
          </a:prstGeom>
          <a:noFill/>
        </p:spPr>
        <p:txBody>
          <a:bodyPr wrap="squar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rPr>
              <a:t>On Sep 10, 2018 </a:t>
            </a:r>
          </a:p>
          <a:p>
            <a:pPr>
              <a:lnSpc>
                <a:spcPct val="90000"/>
              </a:lnSpc>
              <a:spcAft>
                <a:spcPts val="600"/>
              </a:spcAft>
            </a:pPr>
            <a:r>
              <a:rPr lang="en-US" sz="4400" dirty="0">
                <a:gradFill>
                  <a:gsLst>
                    <a:gs pos="2917">
                      <a:schemeClr val="tx1"/>
                    </a:gs>
                    <a:gs pos="30000">
                      <a:schemeClr val="tx1"/>
                    </a:gs>
                  </a:gsLst>
                  <a:lin ang="5400000" scaled="0"/>
                </a:gradFill>
              </a:rPr>
              <a:t>Microsoft renamed TFS as</a:t>
            </a:r>
          </a:p>
          <a:p>
            <a:pPr>
              <a:lnSpc>
                <a:spcPct val="90000"/>
              </a:lnSpc>
              <a:spcAft>
                <a:spcPts val="600"/>
              </a:spcAft>
            </a:pPr>
            <a:r>
              <a:rPr lang="en-US" sz="4400" dirty="0">
                <a:gradFill>
                  <a:gsLst>
                    <a:gs pos="2917">
                      <a:schemeClr val="tx1"/>
                    </a:gs>
                    <a:gs pos="30000">
                      <a:schemeClr val="tx1"/>
                    </a:gs>
                  </a:gsLst>
                  <a:lin ang="5400000" scaled="0"/>
                </a:gradFill>
              </a:rPr>
              <a:t>To Azure DevOps Services</a:t>
            </a:r>
          </a:p>
          <a:p>
            <a:pPr>
              <a:lnSpc>
                <a:spcPct val="90000"/>
              </a:lnSpc>
              <a:spcAft>
                <a:spcPts val="600"/>
              </a:spcAft>
            </a:pPr>
            <a:endParaRPr lang="en-US" sz="4400" dirty="0">
              <a:gradFill>
                <a:gsLst>
                  <a:gs pos="2917">
                    <a:schemeClr val="tx1"/>
                  </a:gs>
                  <a:gs pos="30000">
                    <a:schemeClr val="tx1"/>
                  </a:gs>
                </a:gsLst>
                <a:lin ang="5400000" scaled="0"/>
              </a:gradFill>
            </a:endParaRPr>
          </a:p>
          <a:p>
            <a:pPr marL="571500" indent="-571500">
              <a:lnSpc>
                <a:spcPct val="90000"/>
              </a:lnSpc>
              <a:spcAft>
                <a:spcPts val="600"/>
              </a:spcAft>
              <a:buFont typeface="Wingdings" panose="05000000000000000000" pitchFamily="2" charset="2"/>
              <a:buChar char="Ø"/>
            </a:pPr>
            <a:r>
              <a:rPr lang="en-US" sz="4400" dirty="0">
                <a:gradFill>
                  <a:gsLst>
                    <a:gs pos="2917">
                      <a:schemeClr val="tx1"/>
                    </a:gs>
                    <a:gs pos="30000">
                      <a:schemeClr val="tx1"/>
                    </a:gs>
                  </a:gsLst>
                  <a:lin ang="5400000" scaled="0"/>
                </a:gradFill>
              </a:rPr>
              <a:t>Azure DevOps Server is a set of collaborative software development tools, hosted on-premises. </a:t>
            </a:r>
          </a:p>
        </p:txBody>
      </p:sp>
      <p:sp>
        <p:nvSpPr>
          <p:cNvPr id="11" name="Arrow: Down 10">
            <a:extLst>
              <a:ext uri="{FF2B5EF4-FFF2-40B4-BE49-F238E27FC236}">
                <a16:creationId xmlns:a16="http://schemas.microsoft.com/office/drawing/2014/main" id="{B6D0181C-46FF-A294-0204-D1EB746DC58F}"/>
              </a:ext>
            </a:extLst>
          </p:cNvPr>
          <p:cNvSpPr/>
          <p:nvPr/>
        </p:nvSpPr>
        <p:spPr bwMode="auto">
          <a:xfrm>
            <a:off x="12961500" y="5248508"/>
            <a:ext cx="1330036" cy="3373676"/>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00226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7E2A-0813-E71F-25BF-17A8F824B84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921F0E0-FDE7-47AC-5FC6-FDA27D5C05CC}"/>
              </a:ext>
            </a:extLst>
          </p:cNvPr>
          <p:cNvSpPr>
            <a:spLocks noGrp="1"/>
          </p:cNvSpPr>
          <p:nvPr>
            <p:ph type="body" sz="quarter" idx="12"/>
          </p:nvPr>
        </p:nvSpPr>
        <p:spPr/>
        <p:txBody>
          <a:bodyPr/>
          <a:lstStyle/>
          <a:p>
            <a:endParaRPr lang="en-US"/>
          </a:p>
        </p:txBody>
      </p:sp>
      <p:pic>
        <p:nvPicPr>
          <p:cNvPr id="2050" name="Picture 2">
            <a:extLst>
              <a:ext uri="{FF2B5EF4-FFF2-40B4-BE49-F238E27FC236}">
                <a16:creationId xmlns:a16="http://schemas.microsoft.com/office/drawing/2014/main" id="{53615145-192A-5B78-DADB-81EF132F6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65" y="2160123"/>
            <a:ext cx="23469600" cy="106454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E47C33-79E1-6071-B2AD-AD9CFE047415}"/>
              </a:ext>
            </a:extLst>
          </p:cNvPr>
          <p:cNvSpPr txBox="1"/>
          <p:nvPr/>
        </p:nvSpPr>
        <p:spPr>
          <a:xfrm>
            <a:off x="3796145" y="801532"/>
            <a:ext cx="6730048" cy="904863"/>
          </a:xfrm>
          <a:prstGeom prst="rect">
            <a:avLst/>
          </a:prstGeom>
          <a:noFill/>
        </p:spPr>
        <p:txBody>
          <a:bodyPr wrap="none" lIns="182880" tIns="146304" rIns="182880" bIns="146304" rtlCol="0">
            <a:spAutoFit/>
          </a:bodyPr>
          <a:lstStyle/>
          <a:p>
            <a:pPr>
              <a:lnSpc>
                <a:spcPct val="90000"/>
              </a:lnSpc>
              <a:spcAft>
                <a:spcPts val="600"/>
              </a:spcAft>
            </a:pPr>
            <a:r>
              <a:rPr lang="en-US" sz="4400" b="1" dirty="0">
                <a:gradFill>
                  <a:gsLst>
                    <a:gs pos="2917">
                      <a:schemeClr val="tx1"/>
                    </a:gs>
                    <a:gs pos="30000">
                      <a:schemeClr val="tx1"/>
                    </a:gs>
                  </a:gsLst>
                  <a:lin ang="5400000" scaled="0"/>
                </a:gradFill>
              </a:rPr>
              <a:t>Azure Devops at a Glance </a:t>
            </a:r>
          </a:p>
        </p:txBody>
      </p:sp>
    </p:spTree>
    <p:extLst>
      <p:ext uri="{BB962C8B-B14F-4D97-AF65-F5344CB8AC3E}">
        <p14:creationId xmlns:p14="http://schemas.microsoft.com/office/powerpoint/2010/main" val="2969278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032749-8E4C-05F4-647E-C446F9456F10}"/>
              </a:ext>
            </a:extLst>
          </p:cNvPr>
          <p:cNvSpPr>
            <a:spLocks noGrp="1"/>
          </p:cNvSpPr>
          <p:nvPr>
            <p:ph type="body" sz="quarter" idx="12"/>
          </p:nvPr>
        </p:nvSpPr>
        <p:spPr>
          <a:xfrm>
            <a:off x="538463" y="1882821"/>
            <a:ext cx="23125101" cy="10530852"/>
          </a:xfrm>
        </p:spPr>
        <p:txBody>
          <a:bodyPr/>
          <a:lstStyle/>
          <a:p>
            <a:pPr>
              <a:lnSpc>
                <a:spcPct val="150000"/>
              </a:lnSpc>
            </a:pPr>
            <a:r>
              <a:rPr lang="en-US" sz="6000" dirty="0"/>
              <a:t>Azure Devops Contents</a:t>
            </a:r>
          </a:p>
          <a:p>
            <a:pPr marL="857250" indent="-857250">
              <a:lnSpc>
                <a:spcPct val="150000"/>
              </a:lnSpc>
              <a:buFont typeface="Wingdings" panose="05000000000000000000" pitchFamily="2" charset="2"/>
              <a:buChar char="Ø"/>
            </a:pPr>
            <a:r>
              <a:rPr lang="en-US" sz="4400" dirty="0"/>
              <a:t>Azure Boards</a:t>
            </a:r>
          </a:p>
          <a:p>
            <a:pPr marL="857250" indent="-857250">
              <a:lnSpc>
                <a:spcPct val="150000"/>
              </a:lnSpc>
              <a:buFont typeface="Wingdings" panose="05000000000000000000" pitchFamily="2" charset="2"/>
              <a:buChar char="Ø"/>
            </a:pPr>
            <a:r>
              <a:rPr lang="en-US" sz="4400" dirty="0"/>
              <a:t>Azure Repos</a:t>
            </a:r>
          </a:p>
          <a:p>
            <a:pPr marL="857250" indent="-857250">
              <a:lnSpc>
                <a:spcPct val="150000"/>
              </a:lnSpc>
              <a:buFont typeface="Wingdings" panose="05000000000000000000" pitchFamily="2" charset="2"/>
              <a:buChar char="Ø"/>
            </a:pPr>
            <a:r>
              <a:rPr lang="en-US" sz="4400" dirty="0"/>
              <a:t>Azure Pipelines (Build and Release)</a:t>
            </a:r>
          </a:p>
          <a:p>
            <a:pPr marL="857250" indent="-857250">
              <a:lnSpc>
                <a:spcPct val="150000"/>
              </a:lnSpc>
              <a:buFont typeface="Wingdings" panose="05000000000000000000" pitchFamily="2" charset="2"/>
              <a:buChar char="Ø"/>
            </a:pPr>
            <a:r>
              <a:rPr lang="en-US" sz="4400" dirty="0"/>
              <a:t>Agent Pool </a:t>
            </a:r>
          </a:p>
          <a:p>
            <a:pPr marL="857250" indent="-857250">
              <a:lnSpc>
                <a:spcPct val="150000"/>
              </a:lnSpc>
              <a:buFont typeface="Wingdings" panose="05000000000000000000" pitchFamily="2" charset="2"/>
              <a:buChar char="Ø"/>
            </a:pPr>
            <a:r>
              <a:rPr lang="en-US" sz="4400" dirty="0"/>
              <a:t>Azure Artifacts </a:t>
            </a:r>
          </a:p>
          <a:p>
            <a:pPr marL="857250" indent="-857250">
              <a:lnSpc>
                <a:spcPct val="150000"/>
              </a:lnSpc>
              <a:buFont typeface="Wingdings" panose="05000000000000000000" pitchFamily="2" charset="2"/>
              <a:buChar char="Ø"/>
            </a:pPr>
            <a:r>
              <a:rPr lang="en-US" sz="4400" dirty="0"/>
              <a:t>Azure Deployment groups </a:t>
            </a:r>
          </a:p>
          <a:p>
            <a:pPr marL="857250" indent="-857250">
              <a:lnSpc>
                <a:spcPct val="150000"/>
              </a:lnSpc>
              <a:buFont typeface="Wingdings" panose="05000000000000000000" pitchFamily="2" charset="2"/>
              <a:buChar char="Ø"/>
            </a:pPr>
            <a:r>
              <a:rPr lang="en-US" sz="4400" dirty="0"/>
              <a:t>Azure Kubernetes service</a:t>
            </a:r>
          </a:p>
          <a:p>
            <a:pPr marL="857250" indent="-857250">
              <a:lnSpc>
                <a:spcPct val="150000"/>
              </a:lnSpc>
              <a:buFont typeface="Wingdings" panose="05000000000000000000" pitchFamily="2" charset="2"/>
              <a:buChar char="Ø"/>
            </a:pPr>
            <a:r>
              <a:rPr lang="en-US" sz="4400" dirty="0"/>
              <a:t>Service Connections</a:t>
            </a:r>
          </a:p>
          <a:p>
            <a:pPr>
              <a:lnSpc>
                <a:spcPct val="100000"/>
              </a:lnSpc>
            </a:pPr>
            <a:endParaRPr lang="en-US" dirty="0"/>
          </a:p>
          <a:p>
            <a:pPr>
              <a:lnSpc>
                <a:spcPct val="100000"/>
              </a:lnSpc>
            </a:pPr>
            <a:endParaRPr lang="en-US" dirty="0"/>
          </a:p>
          <a:p>
            <a:pPr>
              <a:lnSpc>
                <a:spcPct val="100000"/>
              </a:lnSpc>
            </a:pPr>
            <a:endParaRPr lang="en-US" dirty="0"/>
          </a:p>
        </p:txBody>
      </p:sp>
      <p:pic>
        <p:nvPicPr>
          <p:cNvPr id="16386" name="Picture 2" descr="Top 7 Azure DevOps Benefits For Your Business - pmo365 ...">
            <a:extLst>
              <a:ext uri="{FF2B5EF4-FFF2-40B4-BE49-F238E27FC236}">
                <a16:creationId xmlns:a16="http://schemas.microsoft.com/office/drawing/2014/main" id="{163AEFEE-94B8-302D-B157-B87F76B4E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25" y="2982135"/>
            <a:ext cx="10363299" cy="582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70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plementing Azure DevOps CICD for Azure Web Apps - Azure DevOps Services  In USA | Australia | India">
            <a:extLst>
              <a:ext uri="{FF2B5EF4-FFF2-40B4-BE49-F238E27FC236}">
                <a16:creationId xmlns:a16="http://schemas.microsoft.com/office/drawing/2014/main" id="{A894446A-C643-5FEB-556C-8BA27C052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57" y="2473901"/>
            <a:ext cx="21452749" cy="105493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8754DB-5932-9FC4-9E0C-590AF00210BB}"/>
              </a:ext>
            </a:extLst>
          </p:cNvPr>
          <p:cNvSpPr txBox="1"/>
          <p:nvPr/>
        </p:nvSpPr>
        <p:spPr>
          <a:xfrm>
            <a:off x="4322617" y="692727"/>
            <a:ext cx="10708701"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t>Azure DevOps Flow chart</a:t>
            </a:r>
            <a:endParaRPr lang="en-US" sz="2400" b="1" dirty="0">
              <a:gradFill>
                <a:gsLst>
                  <a:gs pos="2917">
                    <a:schemeClr val="tx1"/>
                  </a:gs>
                  <a:gs pos="30000">
                    <a:schemeClr val="tx1"/>
                  </a:gs>
                </a:gsLst>
                <a:lin ang="5400000" scaled="0"/>
              </a:gradFill>
            </a:endParaRPr>
          </a:p>
        </p:txBody>
      </p:sp>
      <p:pic>
        <p:nvPicPr>
          <p:cNvPr id="3076" name="Picture 4" descr="Overview | Kubernetes">
            <a:extLst>
              <a:ext uri="{FF2B5EF4-FFF2-40B4-BE49-F238E27FC236}">
                <a16:creationId xmlns:a16="http://schemas.microsoft.com/office/drawing/2014/main" id="{048EECEB-434D-CD69-BF53-DD8056E15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1664" y="10356778"/>
            <a:ext cx="2515610" cy="251561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ocker Logo Stock Illustrations – 74 Docker Logo Stock Illustrations,  Vectors &amp; Clipart - Dreamstime">
            <a:extLst>
              <a:ext uri="{FF2B5EF4-FFF2-40B4-BE49-F238E27FC236}">
                <a16:creationId xmlns:a16="http://schemas.microsoft.com/office/drawing/2014/main" id="{0FBF4CB7-DCAA-5656-010F-AD446A98B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3664" y="2709376"/>
            <a:ext cx="1891143" cy="16385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680965-A4BC-8BAB-AC4F-B9D24F9EE9B9}"/>
              </a:ext>
            </a:extLst>
          </p:cNvPr>
          <p:cNvSpPr txBox="1"/>
          <p:nvPr/>
        </p:nvSpPr>
        <p:spPr>
          <a:xfrm>
            <a:off x="11353802" y="4698512"/>
            <a:ext cx="2470869"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bg1"/>
                </a:solidFill>
                <a:latin typeface="Calibri" panose="020F0502020204030204" pitchFamily="34" charset="0"/>
                <a:cs typeface="Calibri" panose="020F0502020204030204" pitchFamily="34" charset="0"/>
              </a:rPr>
              <a:t>Docker image</a:t>
            </a:r>
          </a:p>
        </p:txBody>
      </p:sp>
      <p:sp>
        <p:nvSpPr>
          <p:cNvPr id="10" name="TextBox 9">
            <a:extLst>
              <a:ext uri="{FF2B5EF4-FFF2-40B4-BE49-F238E27FC236}">
                <a16:creationId xmlns:a16="http://schemas.microsoft.com/office/drawing/2014/main" id="{24277246-4D4D-8D9F-D4AA-49CB3F7E6CE6}"/>
              </a:ext>
            </a:extLst>
          </p:cNvPr>
          <p:cNvSpPr txBox="1"/>
          <p:nvPr/>
        </p:nvSpPr>
        <p:spPr>
          <a:xfrm>
            <a:off x="13785279" y="3528646"/>
            <a:ext cx="931986"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chemeClr val="bg1"/>
                </a:solidFill>
              </a:rPr>
              <a:t>OR</a:t>
            </a:r>
            <a:endParaRPr lang="en-US" sz="2400" b="1" dirty="0">
              <a:solidFill>
                <a:schemeClr val="bg1"/>
              </a:solidFill>
            </a:endParaRPr>
          </a:p>
        </p:txBody>
      </p:sp>
    </p:spTree>
    <p:extLst>
      <p:ext uri="{BB962C8B-B14F-4D97-AF65-F5344CB8AC3E}">
        <p14:creationId xmlns:p14="http://schemas.microsoft.com/office/powerpoint/2010/main" val="3790082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tegrating Invicti Enterprise with Azure Boards | Invicti">
            <a:extLst>
              <a:ext uri="{FF2B5EF4-FFF2-40B4-BE49-F238E27FC236}">
                <a16:creationId xmlns:a16="http://schemas.microsoft.com/office/drawing/2014/main" id="{F76D6746-BD6C-F048-CDF6-4C2E48AA6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6943" y="1126745"/>
            <a:ext cx="4650636" cy="3334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AFE1A7-9084-3634-4205-406843074AEC}"/>
              </a:ext>
            </a:extLst>
          </p:cNvPr>
          <p:cNvSpPr txBox="1"/>
          <p:nvPr/>
        </p:nvSpPr>
        <p:spPr>
          <a:xfrm>
            <a:off x="302720" y="5619849"/>
            <a:ext cx="22817785" cy="4359655"/>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Azure boards make the work of tracking tasks, bugs, and features a lot easier.</a:t>
            </a:r>
          </a:p>
          <a:p>
            <a:pPr>
              <a:lnSpc>
                <a:spcPct val="90000"/>
              </a:lnSpc>
              <a:spcAft>
                <a:spcPts val="600"/>
              </a:spcAft>
            </a:pPr>
            <a:r>
              <a:rPr lang="en-US" sz="4000" dirty="0">
                <a:gradFill>
                  <a:gsLst>
                    <a:gs pos="2917">
                      <a:schemeClr val="tx1"/>
                    </a:gs>
                    <a:gs pos="30000">
                      <a:schemeClr val="tx1"/>
                    </a:gs>
                  </a:gsLst>
                  <a:lin ang="5400000" scaled="0"/>
                </a:gradFill>
              </a:rPr>
              <a:t> In this, there are three types of work items: </a:t>
            </a:r>
          </a:p>
          <a:p>
            <a:pPr marL="571500" indent="-571500">
              <a:lnSpc>
                <a:spcPct val="150000"/>
              </a:lnSpc>
              <a:spcAft>
                <a:spcPts val="600"/>
              </a:spcAft>
              <a:buFont typeface="Wingdings" panose="05000000000000000000" pitchFamily="2" charset="2"/>
              <a:buChar char="Ø"/>
            </a:pPr>
            <a:r>
              <a:rPr lang="en-US" sz="4000" dirty="0">
                <a:gradFill>
                  <a:gsLst>
                    <a:gs pos="2917">
                      <a:schemeClr val="tx1"/>
                    </a:gs>
                    <a:gs pos="30000">
                      <a:schemeClr val="tx1"/>
                    </a:gs>
                  </a:gsLst>
                  <a:lin ang="5400000" scaled="0"/>
                </a:gradFill>
              </a:rPr>
              <a:t>Epic work item which tracks features or any requirements, </a:t>
            </a:r>
          </a:p>
          <a:p>
            <a:pPr marL="571500" indent="-571500">
              <a:lnSpc>
                <a:spcPct val="150000"/>
              </a:lnSpc>
              <a:spcAft>
                <a:spcPts val="600"/>
              </a:spcAft>
              <a:buFont typeface="Wingdings" panose="05000000000000000000" pitchFamily="2" charset="2"/>
              <a:buChar char="Ø"/>
            </a:pPr>
            <a:r>
              <a:rPr lang="en-US" sz="4000" dirty="0">
                <a:gradFill>
                  <a:gsLst>
                    <a:gs pos="2917">
                      <a:schemeClr val="tx1"/>
                    </a:gs>
                    <a:gs pos="30000">
                      <a:schemeClr val="tx1"/>
                    </a:gs>
                  </a:gsLst>
                  <a:lin ang="5400000" scaled="0"/>
                </a:gradFill>
              </a:rPr>
              <a:t>Issue work item which tracks bugs or any </a:t>
            </a:r>
          </a:p>
          <a:p>
            <a:pPr marL="571500" indent="-571500">
              <a:lnSpc>
                <a:spcPct val="150000"/>
              </a:lnSpc>
              <a:spcAft>
                <a:spcPts val="600"/>
              </a:spcAft>
              <a:buFont typeface="Wingdings" panose="05000000000000000000" pitchFamily="2" charset="2"/>
              <a:buChar char="Ø"/>
            </a:pPr>
            <a:r>
              <a:rPr lang="en-US" sz="4000" dirty="0">
                <a:gradFill>
                  <a:gsLst>
                    <a:gs pos="2917">
                      <a:schemeClr val="tx1"/>
                    </a:gs>
                    <a:gs pos="30000">
                      <a:schemeClr val="tx1"/>
                    </a:gs>
                  </a:gsLst>
                  <a:lin ang="5400000" scaled="0"/>
                </a:gradFill>
              </a:rPr>
              <a:t>small changes and task work item which tracks works that are smaller than that of tracked by issue.</a:t>
            </a:r>
          </a:p>
        </p:txBody>
      </p:sp>
    </p:spTree>
    <p:extLst>
      <p:ext uri="{BB962C8B-B14F-4D97-AF65-F5344CB8AC3E}">
        <p14:creationId xmlns:p14="http://schemas.microsoft.com/office/powerpoint/2010/main" val="1631064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Azure DevOps – Split Help Center">
            <a:extLst>
              <a:ext uri="{FF2B5EF4-FFF2-40B4-BE49-F238E27FC236}">
                <a16:creationId xmlns:a16="http://schemas.microsoft.com/office/drawing/2014/main" id="{C9AD5772-B12E-0046-40D2-A81F81D1B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08" y="2353540"/>
            <a:ext cx="22585657" cy="1094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336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pos Archives | PRAKTIK Group">
            <a:extLst>
              <a:ext uri="{FF2B5EF4-FFF2-40B4-BE49-F238E27FC236}">
                <a16:creationId xmlns:a16="http://schemas.microsoft.com/office/drawing/2014/main" id="{E8C80B97-5921-A3B2-31C6-F5CA5708C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9521" y="553808"/>
            <a:ext cx="4691602" cy="306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AB818B-3F74-FDEE-29A4-1DB3088AFC9A}"/>
              </a:ext>
            </a:extLst>
          </p:cNvPr>
          <p:cNvSpPr txBox="1"/>
          <p:nvPr/>
        </p:nvSpPr>
        <p:spPr>
          <a:xfrm>
            <a:off x="360218" y="3583890"/>
            <a:ext cx="18638524" cy="3927229"/>
          </a:xfrm>
          <a:prstGeom prst="rect">
            <a:avLst/>
          </a:prstGeom>
          <a:noFill/>
        </p:spPr>
        <p:txBody>
          <a:bodyPr wrap="square" lIns="182880" tIns="146304" rIns="182880" bIns="146304" rtlCol="0">
            <a:spAutoFit/>
          </a:bodyPr>
          <a:lstStyle/>
          <a:p>
            <a:pPr>
              <a:lnSpc>
                <a:spcPct val="90000"/>
              </a:lnSpc>
              <a:spcAft>
                <a:spcPts val="600"/>
              </a:spcAft>
            </a:pPr>
            <a:r>
              <a:rPr lang="en-US" sz="4000" b="0" i="0" dirty="0">
                <a:effectLst/>
                <a:latin typeface="Lato Light" panose="020F0502020204030203" pitchFamily="34" charset="0"/>
                <a:ea typeface="Lato Light" panose="020F0502020204030203" pitchFamily="34" charset="0"/>
                <a:cs typeface="Lato Light" panose="020F0502020204030203" pitchFamily="34" charset="0"/>
              </a:rPr>
              <a:t>Azure DevOps Repo or Repos is a collection of many version control tools that could be used to manage your code. </a:t>
            </a:r>
          </a:p>
          <a:p>
            <a:pPr>
              <a:lnSpc>
                <a:spcPct val="90000"/>
              </a:lnSpc>
              <a:spcAft>
                <a:spcPts val="600"/>
              </a:spcAft>
            </a:pPr>
            <a:r>
              <a:rPr lang="en-US" sz="4000" b="0" i="0" dirty="0">
                <a:effectLst/>
                <a:latin typeface="Lato Light" panose="020F0502020204030203" pitchFamily="34" charset="0"/>
                <a:ea typeface="Lato Light" panose="020F0502020204030203" pitchFamily="34" charset="0"/>
                <a:cs typeface="Lato Light" panose="020F0502020204030203" pitchFamily="34" charset="0"/>
              </a:rPr>
              <a:t>It provides mainly two types of version control software:</a:t>
            </a:r>
          </a:p>
          <a:p>
            <a:pPr>
              <a:lnSpc>
                <a:spcPct val="90000"/>
              </a:lnSpc>
              <a:spcAft>
                <a:spcPts val="600"/>
              </a:spcAft>
            </a:pPr>
            <a:r>
              <a:rPr lang="en-US" sz="4000" b="0" i="0" dirty="0">
                <a:effectLst/>
                <a:latin typeface="Lato Light" panose="020F0502020204030203" pitchFamily="34" charset="0"/>
                <a:ea typeface="Lato Light" panose="020F0502020204030203" pitchFamily="34" charset="0"/>
                <a:cs typeface="Lato Light" panose="020F0502020204030203" pitchFamily="34" charset="0"/>
              </a:rPr>
              <a:t> GIT repo and TFVC (Team foundation version control).</a:t>
            </a:r>
          </a:p>
          <a:p>
            <a:pPr>
              <a:lnSpc>
                <a:spcPct val="90000"/>
              </a:lnSpc>
              <a:spcAft>
                <a:spcPts val="600"/>
              </a:spcAft>
            </a:pPr>
            <a:endParaRPr lang="en-US" sz="4000" dirty="0">
              <a:latin typeface="Lato Light" panose="020F0502020204030203" pitchFamily="34" charset="0"/>
              <a:ea typeface="Lato Light" panose="020F0502020204030203" pitchFamily="34" charset="0"/>
              <a:cs typeface="Lato Light" panose="020F0502020204030203" pitchFamily="34" charset="0"/>
            </a:endParaRPr>
          </a:p>
          <a:p>
            <a:pPr>
              <a:lnSpc>
                <a:spcPct val="90000"/>
              </a:lnSpc>
              <a:spcAft>
                <a:spcPts val="600"/>
              </a:spcAft>
            </a:pPr>
            <a:r>
              <a:rPr lang="en-US" sz="4000" b="1" dirty="0">
                <a:latin typeface="Lato Light" panose="020F0502020204030203" pitchFamily="34" charset="0"/>
                <a:ea typeface="Lato Light" panose="020F0502020204030203" pitchFamily="34" charset="0"/>
                <a:cs typeface="Lato Light" panose="020F0502020204030203" pitchFamily="34" charset="0"/>
              </a:rPr>
              <a:t>We can integrate GIT, SUB VERSION and BIT-BUCKET as SCM</a:t>
            </a:r>
            <a:r>
              <a:rPr lang="en-US" sz="4000" b="1" i="0" dirty="0">
                <a:effectLst/>
                <a:latin typeface="Lato Light" panose="020F0502020204030203" pitchFamily="34" charset="0"/>
                <a:ea typeface="Lato Light" panose="020F0502020204030203" pitchFamily="34" charset="0"/>
                <a:cs typeface="Lato Light" panose="020F0502020204030203" pitchFamily="34" charset="0"/>
              </a:rPr>
              <a:t> </a:t>
            </a:r>
            <a:endParaRPr lang="en-US" sz="6600" b="1"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6" name="Picture 5">
            <a:extLst>
              <a:ext uri="{FF2B5EF4-FFF2-40B4-BE49-F238E27FC236}">
                <a16:creationId xmlns:a16="http://schemas.microsoft.com/office/drawing/2014/main" id="{F971BD7B-A69D-3830-5798-98B2AAFE2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003" y="8132019"/>
            <a:ext cx="4302111" cy="2409182"/>
          </a:xfrm>
          <a:prstGeom prst="rect">
            <a:avLst/>
          </a:prstGeom>
        </p:spPr>
      </p:pic>
      <p:pic>
        <p:nvPicPr>
          <p:cNvPr id="6150" name="Picture 6" descr="Bitbucket down? Current problems and outages | Downdetector">
            <a:extLst>
              <a:ext uri="{FF2B5EF4-FFF2-40B4-BE49-F238E27FC236}">
                <a16:creationId xmlns:a16="http://schemas.microsoft.com/office/drawing/2014/main" id="{AD54DE4D-33AC-2A01-1EF2-90B3585A5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602" y="8072493"/>
            <a:ext cx="5903590" cy="246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553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E Readiness Template">
  <a:themeElements>
    <a:clrScheme name="Custom 11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21E31FACCDCF4B9AC4D291DD6D045E" ma:contentTypeVersion="2" ma:contentTypeDescription="Create a new document." ma:contentTypeScope="" ma:versionID="1cc39adf268ca836b22a1457e892fddc">
  <xsd:schema xmlns:xsd="http://www.w3.org/2001/XMLSchema" xmlns:xs="http://www.w3.org/2001/XMLSchema" xmlns:p="http://schemas.microsoft.com/office/2006/metadata/properties" xmlns:ns2="f6da5e37-b1c0-4cfa-8fa2-3352680185cd" targetNamespace="http://schemas.microsoft.com/office/2006/metadata/properties" ma:root="true" ma:fieldsID="6a252f0c6640c175bb0a42b78c327530" ns2:_="">
    <xsd:import namespace="f6da5e37-b1c0-4cfa-8fa2-3352680185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a5e37-b1c0-4cfa-8fa2-3352680185c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66289C-07E3-4D10-9B9B-AB4DE55976F1}">
  <ds:schemaRefs>
    <ds:schemaRef ds:uri="http://schemas.microsoft.com/sharepoint/v3/contenttype/forms"/>
  </ds:schemaRefs>
</ds:datastoreItem>
</file>

<file path=customXml/itemProps2.xml><?xml version="1.0" encoding="utf-8"?>
<ds:datastoreItem xmlns:ds="http://schemas.openxmlformats.org/officeDocument/2006/customXml" ds:itemID="{3F75C2FD-5B9A-4632-9516-70F0179C3D78}">
  <ds:schemaRefs>
    <ds:schemaRef ds:uri="http://purl.org/dc/terms/"/>
    <ds:schemaRef ds:uri="http://schemas.openxmlformats.org/package/2006/metadata/core-properties"/>
    <ds:schemaRef ds:uri="http://schemas.microsoft.com/office/2006/metadata/properties"/>
    <ds:schemaRef ds:uri="f6da5e37-b1c0-4cfa-8fa2-3352680185cd"/>
    <ds:schemaRef ds:uri="http://schemas.microsoft.com/office/2006/documentManagement/types"/>
    <ds:schemaRef ds:uri="http://purl.org/dc/elements/1.1/"/>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5701490-0BA9-4281-839F-4F8B1DBBF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da5e37-b1c0-4cfa-8fa2-3352680185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306</TotalTime>
  <Words>590</Words>
  <Application>Microsoft Office PowerPoint</Application>
  <PresentationFormat>Custom</PresentationFormat>
  <Paragraphs>57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Lato Light</vt:lpstr>
      <vt:lpstr>Segoe UI</vt:lpstr>
      <vt:lpstr>Segoe UI Light</vt:lpstr>
      <vt:lpstr>Segoe UI Semilight</vt:lpstr>
      <vt:lpstr>Wingdings</vt:lpstr>
      <vt:lpstr>C+E Readiness Template</vt:lpstr>
      <vt:lpstr>Azure DevOps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Azure DevOps pipeline can be used in creating and testing your code automatically and also in giving access to other users. As it is a combination of Continuous Integration and continuous delivery, it can produce consistent and good quality code with using both of them. For public projects, Azure pipelines are completely free while for private projects, you can get 30 hours of it free for every month. You might be wondering what azure pipelines are, we saved it for a later discussion.  </vt:lpstr>
      <vt:lpstr>PowerPoint Presentation</vt:lpstr>
      <vt:lpstr>PowerPoint Presentation</vt:lpstr>
      <vt:lpstr>PowerPoint Presentation</vt:lpstr>
      <vt:lpstr>Azure Artifacts  </vt:lpstr>
      <vt:lpstr>PowerPoint Presentation</vt:lpstr>
      <vt:lpstr>PowerPoint Presentation</vt:lpstr>
      <vt:lpstr>A service connection, in simple terms, is a defined connection that allows Azure DevOps to communicate with an external service.</vt:lpstr>
      <vt:lpstr>PowerPoint Presentation</vt:lpstr>
      <vt:lpstr>&gt; API server - Entry point for a user to communicate cluster   &gt; Scheduler - Decides on which node new pod should be scheduled (It gets request from Kubelet processor)   &gt; Controller Manager - Checks the status of pods like crashing etc., It sends request to scheduler to like restart which worker node and restart  pods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Vykhodtsev</dc:creator>
  <cp:lastModifiedBy>Venkata Phani</cp:lastModifiedBy>
  <cp:revision>72</cp:revision>
  <dcterms:created xsi:type="dcterms:W3CDTF">2019-05-21T09:52:47Z</dcterms:created>
  <dcterms:modified xsi:type="dcterms:W3CDTF">2023-05-11T09:58:56Z</dcterms:modified>
</cp:coreProperties>
</file>