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57" r:id="rId4"/>
    <p:sldId id="258" r:id="rId5"/>
    <p:sldId id="256" r:id="rId6"/>
    <p:sldId id="260"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361C-5A3A-FD10-8DA4-3CE7E437B4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51920F-24CB-35F5-4A25-B9E6FBBD4A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5FC8C8-1057-2D68-BB36-84EA22415FF9}"/>
              </a:ext>
            </a:extLst>
          </p:cNvPr>
          <p:cNvSpPr>
            <a:spLocks noGrp="1"/>
          </p:cNvSpPr>
          <p:nvPr>
            <p:ph type="dt" sz="half" idx="10"/>
          </p:nvPr>
        </p:nvSpPr>
        <p:spPr/>
        <p:txBody>
          <a:bodyPr/>
          <a:lstStyle/>
          <a:p>
            <a:fld id="{A97FF6DB-F01D-4DCD-9E6B-ABF9FAE459FF}" type="datetimeFigureOut">
              <a:rPr lang="en-US" smtClean="0"/>
              <a:t>10-May-23</a:t>
            </a:fld>
            <a:endParaRPr lang="en-US"/>
          </a:p>
        </p:txBody>
      </p:sp>
      <p:sp>
        <p:nvSpPr>
          <p:cNvPr id="5" name="Footer Placeholder 4">
            <a:extLst>
              <a:ext uri="{FF2B5EF4-FFF2-40B4-BE49-F238E27FC236}">
                <a16:creationId xmlns:a16="http://schemas.microsoft.com/office/drawing/2014/main" id="{1D3AF3DF-7499-CAAF-FADD-CF2455CD7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448BF-CE15-A89C-E4AE-B7F57BEDD687}"/>
              </a:ext>
            </a:extLst>
          </p:cNvPr>
          <p:cNvSpPr>
            <a:spLocks noGrp="1"/>
          </p:cNvSpPr>
          <p:nvPr>
            <p:ph type="sldNum" sz="quarter" idx="12"/>
          </p:nvPr>
        </p:nvSpPr>
        <p:spPr/>
        <p:txBody>
          <a:bodyPr/>
          <a:lstStyle/>
          <a:p>
            <a:fld id="{1AADE1BE-82E0-4E53-B351-4AD4B9845585}" type="slidenum">
              <a:rPr lang="en-US" smtClean="0"/>
              <a:t>‹#›</a:t>
            </a:fld>
            <a:endParaRPr lang="en-US"/>
          </a:p>
        </p:txBody>
      </p:sp>
    </p:spTree>
    <p:extLst>
      <p:ext uri="{BB962C8B-B14F-4D97-AF65-F5344CB8AC3E}">
        <p14:creationId xmlns:p14="http://schemas.microsoft.com/office/powerpoint/2010/main" val="170219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7991-CB25-A87C-093E-7610167427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C8DC00-0F6F-7555-DEC4-5477A3FC93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448ED-A69F-B185-F547-6CD55461DA1F}"/>
              </a:ext>
            </a:extLst>
          </p:cNvPr>
          <p:cNvSpPr>
            <a:spLocks noGrp="1"/>
          </p:cNvSpPr>
          <p:nvPr>
            <p:ph type="dt" sz="half" idx="10"/>
          </p:nvPr>
        </p:nvSpPr>
        <p:spPr/>
        <p:txBody>
          <a:bodyPr/>
          <a:lstStyle/>
          <a:p>
            <a:fld id="{A97FF6DB-F01D-4DCD-9E6B-ABF9FAE459FF}" type="datetimeFigureOut">
              <a:rPr lang="en-US" smtClean="0"/>
              <a:t>10-May-23</a:t>
            </a:fld>
            <a:endParaRPr lang="en-US"/>
          </a:p>
        </p:txBody>
      </p:sp>
      <p:sp>
        <p:nvSpPr>
          <p:cNvPr id="5" name="Footer Placeholder 4">
            <a:extLst>
              <a:ext uri="{FF2B5EF4-FFF2-40B4-BE49-F238E27FC236}">
                <a16:creationId xmlns:a16="http://schemas.microsoft.com/office/drawing/2014/main" id="{060AE9D6-7E77-76F9-A885-DAED5282C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91F11-D4FF-32DC-12E2-922F0DEA6665}"/>
              </a:ext>
            </a:extLst>
          </p:cNvPr>
          <p:cNvSpPr>
            <a:spLocks noGrp="1"/>
          </p:cNvSpPr>
          <p:nvPr>
            <p:ph type="sldNum" sz="quarter" idx="12"/>
          </p:nvPr>
        </p:nvSpPr>
        <p:spPr/>
        <p:txBody>
          <a:bodyPr/>
          <a:lstStyle/>
          <a:p>
            <a:fld id="{1AADE1BE-82E0-4E53-B351-4AD4B9845585}" type="slidenum">
              <a:rPr lang="en-US" smtClean="0"/>
              <a:t>‹#›</a:t>
            </a:fld>
            <a:endParaRPr lang="en-US"/>
          </a:p>
        </p:txBody>
      </p:sp>
    </p:spTree>
    <p:extLst>
      <p:ext uri="{BB962C8B-B14F-4D97-AF65-F5344CB8AC3E}">
        <p14:creationId xmlns:p14="http://schemas.microsoft.com/office/powerpoint/2010/main" val="2765126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BB3E6B-80CE-A03B-949C-2F75D7F409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8C58E2-C6CD-1527-46B1-D37788D213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8D4A4-DCEF-9E51-477B-7F31D21E8423}"/>
              </a:ext>
            </a:extLst>
          </p:cNvPr>
          <p:cNvSpPr>
            <a:spLocks noGrp="1"/>
          </p:cNvSpPr>
          <p:nvPr>
            <p:ph type="dt" sz="half" idx="10"/>
          </p:nvPr>
        </p:nvSpPr>
        <p:spPr/>
        <p:txBody>
          <a:bodyPr/>
          <a:lstStyle/>
          <a:p>
            <a:fld id="{A97FF6DB-F01D-4DCD-9E6B-ABF9FAE459FF}" type="datetimeFigureOut">
              <a:rPr lang="en-US" smtClean="0"/>
              <a:t>10-May-23</a:t>
            </a:fld>
            <a:endParaRPr lang="en-US"/>
          </a:p>
        </p:txBody>
      </p:sp>
      <p:sp>
        <p:nvSpPr>
          <p:cNvPr id="5" name="Footer Placeholder 4">
            <a:extLst>
              <a:ext uri="{FF2B5EF4-FFF2-40B4-BE49-F238E27FC236}">
                <a16:creationId xmlns:a16="http://schemas.microsoft.com/office/drawing/2014/main" id="{45823C4C-1DF5-3CE7-CA45-2B10CFF62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76CEC-0D5B-D07E-98C5-D4A20A787822}"/>
              </a:ext>
            </a:extLst>
          </p:cNvPr>
          <p:cNvSpPr>
            <a:spLocks noGrp="1"/>
          </p:cNvSpPr>
          <p:nvPr>
            <p:ph type="sldNum" sz="quarter" idx="12"/>
          </p:nvPr>
        </p:nvSpPr>
        <p:spPr/>
        <p:txBody>
          <a:bodyPr/>
          <a:lstStyle/>
          <a:p>
            <a:fld id="{1AADE1BE-82E0-4E53-B351-4AD4B9845585}" type="slidenum">
              <a:rPr lang="en-US" smtClean="0"/>
              <a:t>‹#›</a:t>
            </a:fld>
            <a:endParaRPr lang="en-US"/>
          </a:p>
        </p:txBody>
      </p:sp>
    </p:spTree>
    <p:extLst>
      <p:ext uri="{BB962C8B-B14F-4D97-AF65-F5344CB8AC3E}">
        <p14:creationId xmlns:p14="http://schemas.microsoft.com/office/powerpoint/2010/main" val="16766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B971-D72A-ABC7-6AF8-C5519FCBF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F38CDB-8452-A10E-E185-A624237BAF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5D6F9-201B-FE6F-8DEE-28EAC3FBD8FE}"/>
              </a:ext>
            </a:extLst>
          </p:cNvPr>
          <p:cNvSpPr>
            <a:spLocks noGrp="1"/>
          </p:cNvSpPr>
          <p:nvPr>
            <p:ph type="dt" sz="half" idx="10"/>
          </p:nvPr>
        </p:nvSpPr>
        <p:spPr/>
        <p:txBody>
          <a:bodyPr/>
          <a:lstStyle/>
          <a:p>
            <a:fld id="{A97FF6DB-F01D-4DCD-9E6B-ABF9FAE459FF}" type="datetimeFigureOut">
              <a:rPr lang="en-US" smtClean="0"/>
              <a:t>10-May-23</a:t>
            </a:fld>
            <a:endParaRPr lang="en-US"/>
          </a:p>
        </p:txBody>
      </p:sp>
      <p:sp>
        <p:nvSpPr>
          <p:cNvPr id="5" name="Footer Placeholder 4">
            <a:extLst>
              <a:ext uri="{FF2B5EF4-FFF2-40B4-BE49-F238E27FC236}">
                <a16:creationId xmlns:a16="http://schemas.microsoft.com/office/drawing/2014/main" id="{6A90895B-5B65-8785-EDF4-84F692EE3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97BE5-D657-F319-7C2A-2C161200B914}"/>
              </a:ext>
            </a:extLst>
          </p:cNvPr>
          <p:cNvSpPr>
            <a:spLocks noGrp="1"/>
          </p:cNvSpPr>
          <p:nvPr>
            <p:ph type="sldNum" sz="quarter" idx="12"/>
          </p:nvPr>
        </p:nvSpPr>
        <p:spPr/>
        <p:txBody>
          <a:bodyPr/>
          <a:lstStyle/>
          <a:p>
            <a:fld id="{1AADE1BE-82E0-4E53-B351-4AD4B9845585}" type="slidenum">
              <a:rPr lang="en-US" smtClean="0"/>
              <a:t>‹#›</a:t>
            </a:fld>
            <a:endParaRPr lang="en-US"/>
          </a:p>
        </p:txBody>
      </p:sp>
    </p:spTree>
    <p:extLst>
      <p:ext uri="{BB962C8B-B14F-4D97-AF65-F5344CB8AC3E}">
        <p14:creationId xmlns:p14="http://schemas.microsoft.com/office/powerpoint/2010/main" val="831110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580F-CECD-B9A7-B6EA-52326FAE41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78D000-2C98-96E1-2E0E-89835D4792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B39249-8C7C-EBF1-441C-02C4A14CDEBF}"/>
              </a:ext>
            </a:extLst>
          </p:cNvPr>
          <p:cNvSpPr>
            <a:spLocks noGrp="1"/>
          </p:cNvSpPr>
          <p:nvPr>
            <p:ph type="dt" sz="half" idx="10"/>
          </p:nvPr>
        </p:nvSpPr>
        <p:spPr/>
        <p:txBody>
          <a:bodyPr/>
          <a:lstStyle/>
          <a:p>
            <a:fld id="{A97FF6DB-F01D-4DCD-9E6B-ABF9FAE459FF}" type="datetimeFigureOut">
              <a:rPr lang="en-US" smtClean="0"/>
              <a:t>10-May-23</a:t>
            </a:fld>
            <a:endParaRPr lang="en-US"/>
          </a:p>
        </p:txBody>
      </p:sp>
      <p:sp>
        <p:nvSpPr>
          <p:cNvPr id="5" name="Footer Placeholder 4">
            <a:extLst>
              <a:ext uri="{FF2B5EF4-FFF2-40B4-BE49-F238E27FC236}">
                <a16:creationId xmlns:a16="http://schemas.microsoft.com/office/drawing/2014/main" id="{21F9EC79-4066-2A6B-7088-A10261615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ADF7C-2307-A1BC-2E4D-368BF81E4381}"/>
              </a:ext>
            </a:extLst>
          </p:cNvPr>
          <p:cNvSpPr>
            <a:spLocks noGrp="1"/>
          </p:cNvSpPr>
          <p:nvPr>
            <p:ph type="sldNum" sz="quarter" idx="12"/>
          </p:nvPr>
        </p:nvSpPr>
        <p:spPr/>
        <p:txBody>
          <a:bodyPr/>
          <a:lstStyle/>
          <a:p>
            <a:fld id="{1AADE1BE-82E0-4E53-B351-4AD4B9845585}" type="slidenum">
              <a:rPr lang="en-US" smtClean="0"/>
              <a:t>‹#›</a:t>
            </a:fld>
            <a:endParaRPr lang="en-US"/>
          </a:p>
        </p:txBody>
      </p:sp>
    </p:spTree>
    <p:extLst>
      <p:ext uri="{BB962C8B-B14F-4D97-AF65-F5344CB8AC3E}">
        <p14:creationId xmlns:p14="http://schemas.microsoft.com/office/powerpoint/2010/main" val="67395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4998-1230-9993-C138-F7DF1C640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BF32A0-6F81-3BDF-EA53-5DC60A2F3D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0CB6C5-32D1-E5C0-5FEB-C10A7D620E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E36E15-D283-02C8-E29D-8FAF0341041C}"/>
              </a:ext>
            </a:extLst>
          </p:cNvPr>
          <p:cNvSpPr>
            <a:spLocks noGrp="1"/>
          </p:cNvSpPr>
          <p:nvPr>
            <p:ph type="dt" sz="half" idx="10"/>
          </p:nvPr>
        </p:nvSpPr>
        <p:spPr/>
        <p:txBody>
          <a:bodyPr/>
          <a:lstStyle/>
          <a:p>
            <a:fld id="{A97FF6DB-F01D-4DCD-9E6B-ABF9FAE459FF}" type="datetimeFigureOut">
              <a:rPr lang="en-US" smtClean="0"/>
              <a:t>10-May-23</a:t>
            </a:fld>
            <a:endParaRPr lang="en-US"/>
          </a:p>
        </p:txBody>
      </p:sp>
      <p:sp>
        <p:nvSpPr>
          <p:cNvPr id="6" name="Footer Placeholder 5">
            <a:extLst>
              <a:ext uri="{FF2B5EF4-FFF2-40B4-BE49-F238E27FC236}">
                <a16:creationId xmlns:a16="http://schemas.microsoft.com/office/drawing/2014/main" id="{E767812C-0801-37E8-4818-2D92EEA920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963951-0F47-BF04-D3DC-90B1FA7ED0E5}"/>
              </a:ext>
            </a:extLst>
          </p:cNvPr>
          <p:cNvSpPr>
            <a:spLocks noGrp="1"/>
          </p:cNvSpPr>
          <p:nvPr>
            <p:ph type="sldNum" sz="quarter" idx="12"/>
          </p:nvPr>
        </p:nvSpPr>
        <p:spPr/>
        <p:txBody>
          <a:bodyPr/>
          <a:lstStyle/>
          <a:p>
            <a:fld id="{1AADE1BE-82E0-4E53-B351-4AD4B9845585}" type="slidenum">
              <a:rPr lang="en-US" smtClean="0"/>
              <a:t>‹#›</a:t>
            </a:fld>
            <a:endParaRPr lang="en-US"/>
          </a:p>
        </p:txBody>
      </p:sp>
    </p:spTree>
    <p:extLst>
      <p:ext uri="{BB962C8B-B14F-4D97-AF65-F5344CB8AC3E}">
        <p14:creationId xmlns:p14="http://schemas.microsoft.com/office/powerpoint/2010/main" val="214364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6598-DF57-8FE3-7463-54A1F51808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07686D-AC0F-D28D-96CB-9D336A6808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9B6551-F190-F612-5A77-AA5E09B38C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482A2F-2C71-79A2-B12E-6C4DD4D4D1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DB88C-A3F8-751C-08FE-7872C07608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E88453-CD55-496F-259E-8A376606D6D4}"/>
              </a:ext>
            </a:extLst>
          </p:cNvPr>
          <p:cNvSpPr>
            <a:spLocks noGrp="1"/>
          </p:cNvSpPr>
          <p:nvPr>
            <p:ph type="dt" sz="half" idx="10"/>
          </p:nvPr>
        </p:nvSpPr>
        <p:spPr/>
        <p:txBody>
          <a:bodyPr/>
          <a:lstStyle/>
          <a:p>
            <a:fld id="{A97FF6DB-F01D-4DCD-9E6B-ABF9FAE459FF}" type="datetimeFigureOut">
              <a:rPr lang="en-US" smtClean="0"/>
              <a:t>10-May-23</a:t>
            </a:fld>
            <a:endParaRPr lang="en-US"/>
          </a:p>
        </p:txBody>
      </p:sp>
      <p:sp>
        <p:nvSpPr>
          <p:cNvPr id="8" name="Footer Placeholder 7">
            <a:extLst>
              <a:ext uri="{FF2B5EF4-FFF2-40B4-BE49-F238E27FC236}">
                <a16:creationId xmlns:a16="http://schemas.microsoft.com/office/drawing/2014/main" id="{384ACCD1-8FBB-A1BF-2F50-424302AC62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5A2F92-195D-DE41-A664-AD711C22CA10}"/>
              </a:ext>
            </a:extLst>
          </p:cNvPr>
          <p:cNvSpPr>
            <a:spLocks noGrp="1"/>
          </p:cNvSpPr>
          <p:nvPr>
            <p:ph type="sldNum" sz="quarter" idx="12"/>
          </p:nvPr>
        </p:nvSpPr>
        <p:spPr/>
        <p:txBody>
          <a:bodyPr/>
          <a:lstStyle/>
          <a:p>
            <a:fld id="{1AADE1BE-82E0-4E53-B351-4AD4B9845585}" type="slidenum">
              <a:rPr lang="en-US" smtClean="0"/>
              <a:t>‹#›</a:t>
            </a:fld>
            <a:endParaRPr lang="en-US"/>
          </a:p>
        </p:txBody>
      </p:sp>
    </p:spTree>
    <p:extLst>
      <p:ext uri="{BB962C8B-B14F-4D97-AF65-F5344CB8AC3E}">
        <p14:creationId xmlns:p14="http://schemas.microsoft.com/office/powerpoint/2010/main" val="213069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FAC5-336A-8198-8B09-E022919A5E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9C9931-D2BE-AD21-7737-8ED692B25D36}"/>
              </a:ext>
            </a:extLst>
          </p:cNvPr>
          <p:cNvSpPr>
            <a:spLocks noGrp="1"/>
          </p:cNvSpPr>
          <p:nvPr>
            <p:ph type="dt" sz="half" idx="10"/>
          </p:nvPr>
        </p:nvSpPr>
        <p:spPr/>
        <p:txBody>
          <a:bodyPr/>
          <a:lstStyle/>
          <a:p>
            <a:fld id="{A97FF6DB-F01D-4DCD-9E6B-ABF9FAE459FF}" type="datetimeFigureOut">
              <a:rPr lang="en-US" smtClean="0"/>
              <a:t>10-May-23</a:t>
            </a:fld>
            <a:endParaRPr lang="en-US"/>
          </a:p>
        </p:txBody>
      </p:sp>
      <p:sp>
        <p:nvSpPr>
          <p:cNvPr id="4" name="Footer Placeholder 3">
            <a:extLst>
              <a:ext uri="{FF2B5EF4-FFF2-40B4-BE49-F238E27FC236}">
                <a16:creationId xmlns:a16="http://schemas.microsoft.com/office/drawing/2014/main" id="{EB00B1E2-4C1D-AE18-4CFC-0C9CE728E9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8AE36F-A195-4B07-F330-1548573329A1}"/>
              </a:ext>
            </a:extLst>
          </p:cNvPr>
          <p:cNvSpPr>
            <a:spLocks noGrp="1"/>
          </p:cNvSpPr>
          <p:nvPr>
            <p:ph type="sldNum" sz="quarter" idx="12"/>
          </p:nvPr>
        </p:nvSpPr>
        <p:spPr/>
        <p:txBody>
          <a:bodyPr/>
          <a:lstStyle/>
          <a:p>
            <a:fld id="{1AADE1BE-82E0-4E53-B351-4AD4B9845585}" type="slidenum">
              <a:rPr lang="en-US" smtClean="0"/>
              <a:t>‹#›</a:t>
            </a:fld>
            <a:endParaRPr lang="en-US"/>
          </a:p>
        </p:txBody>
      </p:sp>
    </p:spTree>
    <p:extLst>
      <p:ext uri="{BB962C8B-B14F-4D97-AF65-F5344CB8AC3E}">
        <p14:creationId xmlns:p14="http://schemas.microsoft.com/office/powerpoint/2010/main" val="352053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2F4DF7-7EB0-A7E6-1681-4CCEA75F491B}"/>
              </a:ext>
            </a:extLst>
          </p:cNvPr>
          <p:cNvSpPr>
            <a:spLocks noGrp="1"/>
          </p:cNvSpPr>
          <p:nvPr>
            <p:ph type="dt" sz="half" idx="10"/>
          </p:nvPr>
        </p:nvSpPr>
        <p:spPr/>
        <p:txBody>
          <a:bodyPr/>
          <a:lstStyle/>
          <a:p>
            <a:fld id="{A97FF6DB-F01D-4DCD-9E6B-ABF9FAE459FF}" type="datetimeFigureOut">
              <a:rPr lang="en-US" smtClean="0"/>
              <a:t>10-May-23</a:t>
            </a:fld>
            <a:endParaRPr lang="en-US"/>
          </a:p>
        </p:txBody>
      </p:sp>
      <p:sp>
        <p:nvSpPr>
          <p:cNvPr id="3" name="Footer Placeholder 2">
            <a:extLst>
              <a:ext uri="{FF2B5EF4-FFF2-40B4-BE49-F238E27FC236}">
                <a16:creationId xmlns:a16="http://schemas.microsoft.com/office/drawing/2014/main" id="{BB943F03-9A5D-7253-1C73-36B29827B6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4BCAB8-C35D-5DB1-FFD3-2470BDCDDD34}"/>
              </a:ext>
            </a:extLst>
          </p:cNvPr>
          <p:cNvSpPr>
            <a:spLocks noGrp="1"/>
          </p:cNvSpPr>
          <p:nvPr>
            <p:ph type="sldNum" sz="quarter" idx="12"/>
          </p:nvPr>
        </p:nvSpPr>
        <p:spPr/>
        <p:txBody>
          <a:bodyPr/>
          <a:lstStyle/>
          <a:p>
            <a:fld id="{1AADE1BE-82E0-4E53-B351-4AD4B9845585}" type="slidenum">
              <a:rPr lang="en-US" smtClean="0"/>
              <a:t>‹#›</a:t>
            </a:fld>
            <a:endParaRPr lang="en-US"/>
          </a:p>
        </p:txBody>
      </p:sp>
    </p:spTree>
    <p:extLst>
      <p:ext uri="{BB962C8B-B14F-4D97-AF65-F5344CB8AC3E}">
        <p14:creationId xmlns:p14="http://schemas.microsoft.com/office/powerpoint/2010/main" val="309621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49B6-0C7D-3F8B-AB33-77B118ACF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24AC8-8BDD-7656-9ECD-8D13C9C11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5FD061-DD50-4439-B110-82E93AF08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A91624-790A-AA27-88BB-1B81F6EC0B48}"/>
              </a:ext>
            </a:extLst>
          </p:cNvPr>
          <p:cNvSpPr>
            <a:spLocks noGrp="1"/>
          </p:cNvSpPr>
          <p:nvPr>
            <p:ph type="dt" sz="half" idx="10"/>
          </p:nvPr>
        </p:nvSpPr>
        <p:spPr/>
        <p:txBody>
          <a:bodyPr/>
          <a:lstStyle/>
          <a:p>
            <a:fld id="{A97FF6DB-F01D-4DCD-9E6B-ABF9FAE459FF}" type="datetimeFigureOut">
              <a:rPr lang="en-US" smtClean="0"/>
              <a:t>10-May-23</a:t>
            </a:fld>
            <a:endParaRPr lang="en-US"/>
          </a:p>
        </p:txBody>
      </p:sp>
      <p:sp>
        <p:nvSpPr>
          <p:cNvPr id="6" name="Footer Placeholder 5">
            <a:extLst>
              <a:ext uri="{FF2B5EF4-FFF2-40B4-BE49-F238E27FC236}">
                <a16:creationId xmlns:a16="http://schemas.microsoft.com/office/drawing/2014/main" id="{A610C659-0461-24A9-411E-2C6CFE56A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69758-F8E1-70DB-0657-ADAFC2CE20F2}"/>
              </a:ext>
            </a:extLst>
          </p:cNvPr>
          <p:cNvSpPr>
            <a:spLocks noGrp="1"/>
          </p:cNvSpPr>
          <p:nvPr>
            <p:ph type="sldNum" sz="quarter" idx="12"/>
          </p:nvPr>
        </p:nvSpPr>
        <p:spPr/>
        <p:txBody>
          <a:bodyPr/>
          <a:lstStyle/>
          <a:p>
            <a:fld id="{1AADE1BE-82E0-4E53-B351-4AD4B9845585}" type="slidenum">
              <a:rPr lang="en-US" smtClean="0"/>
              <a:t>‹#›</a:t>
            </a:fld>
            <a:endParaRPr lang="en-US"/>
          </a:p>
        </p:txBody>
      </p:sp>
    </p:spTree>
    <p:extLst>
      <p:ext uri="{BB962C8B-B14F-4D97-AF65-F5344CB8AC3E}">
        <p14:creationId xmlns:p14="http://schemas.microsoft.com/office/powerpoint/2010/main" val="419737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48A8-C5AF-746C-2F6A-782388B26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B97A26-650F-1311-F01C-5D04119FF2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3DFCA9-D49E-55F3-6380-E4033D55B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D9339-4D43-00BE-6496-D7B0CAE1DC39}"/>
              </a:ext>
            </a:extLst>
          </p:cNvPr>
          <p:cNvSpPr>
            <a:spLocks noGrp="1"/>
          </p:cNvSpPr>
          <p:nvPr>
            <p:ph type="dt" sz="half" idx="10"/>
          </p:nvPr>
        </p:nvSpPr>
        <p:spPr/>
        <p:txBody>
          <a:bodyPr/>
          <a:lstStyle/>
          <a:p>
            <a:fld id="{A97FF6DB-F01D-4DCD-9E6B-ABF9FAE459FF}" type="datetimeFigureOut">
              <a:rPr lang="en-US" smtClean="0"/>
              <a:t>10-May-23</a:t>
            </a:fld>
            <a:endParaRPr lang="en-US"/>
          </a:p>
        </p:txBody>
      </p:sp>
      <p:sp>
        <p:nvSpPr>
          <p:cNvPr id="6" name="Footer Placeholder 5">
            <a:extLst>
              <a:ext uri="{FF2B5EF4-FFF2-40B4-BE49-F238E27FC236}">
                <a16:creationId xmlns:a16="http://schemas.microsoft.com/office/drawing/2014/main" id="{46D4F344-73A5-60EE-851E-0526E0DC3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9218B-5620-AFD2-8A64-7EA79C07F05D}"/>
              </a:ext>
            </a:extLst>
          </p:cNvPr>
          <p:cNvSpPr>
            <a:spLocks noGrp="1"/>
          </p:cNvSpPr>
          <p:nvPr>
            <p:ph type="sldNum" sz="quarter" idx="12"/>
          </p:nvPr>
        </p:nvSpPr>
        <p:spPr/>
        <p:txBody>
          <a:bodyPr/>
          <a:lstStyle/>
          <a:p>
            <a:fld id="{1AADE1BE-82E0-4E53-B351-4AD4B9845585}" type="slidenum">
              <a:rPr lang="en-US" smtClean="0"/>
              <a:t>‹#›</a:t>
            </a:fld>
            <a:endParaRPr lang="en-US"/>
          </a:p>
        </p:txBody>
      </p:sp>
    </p:spTree>
    <p:extLst>
      <p:ext uri="{BB962C8B-B14F-4D97-AF65-F5344CB8AC3E}">
        <p14:creationId xmlns:p14="http://schemas.microsoft.com/office/powerpoint/2010/main" val="373960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15B4CB-6749-CAEA-9EA3-87B0E15B9D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51AF52-8F93-D177-3DA6-F51F830770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B2585-8668-D5B1-33F3-B4EBAB6E6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FF6DB-F01D-4DCD-9E6B-ABF9FAE459FF}" type="datetimeFigureOut">
              <a:rPr lang="en-US" smtClean="0"/>
              <a:t>10-May-23</a:t>
            </a:fld>
            <a:endParaRPr lang="en-US"/>
          </a:p>
        </p:txBody>
      </p:sp>
      <p:sp>
        <p:nvSpPr>
          <p:cNvPr id="5" name="Footer Placeholder 4">
            <a:extLst>
              <a:ext uri="{FF2B5EF4-FFF2-40B4-BE49-F238E27FC236}">
                <a16:creationId xmlns:a16="http://schemas.microsoft.com/office/drawing/2014/main" id="{29AD1BAE-C48B-525C-E37F-E9CD11B7A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D2CCD3-B57D-FC09-EE87-18D3C33A25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DE1BE-82E0-4E53-B351-4AD4B9845585}" type="slidenum">
              <a:rPr lang="en-US" smtClean="0"/>
              <a:t>‹#›</a:t>
            </a:fld>
            <a:endParaRPr lang="en-US"/>
          </a:p>
        </p:txBody>
      </p:sp>
    </p:spTree>
    <p:extLst>
      <p:ext uri="{BB962C8B-B14F-4D97-AF65-F5344CB8AC3E}">
        <p14:creationId xmlns:p14="http://schemas.microsoft.com/office/powerpoint/2010/main" val="15559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evOps Lifecycle: Everything About DevOps Lifecycle Phases | Edureka">
            <a:extLst>
              <a:ext uri="{FF2B5EF4-FFF2-40B4-BE49-F238E27FC236}">
                <a16:creationId xmlns:a16="http://schemas.microsoft.com/office/drawing/2014/main" id="{3AA39398-00D5-A2DA-3E70-4F456E32F8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13" r="854"/>
          <a:stretch/>
        </p:blipFill>
        <p:spPr bwMode="auto">
          <a:xfrm>
            <a:off x="1013112" y="1524000"/>
            <a:ext cx="10691943" cy="40870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98CA83-DEA8-8B59-B612-C104BA9FF152}"/>
              </a:ext>
            </a:extLst>
          </p:cNvPr>
          <p:cNvSpPr txBox="1"/>
          <p:nvPr/>
        </p:nvSpPr>
        <p:spPr>
          <a:xfrm>
            <a:off x="1013112" y="579007"/>
            <a:ext cx="3331746" cy="584775"/>
          </a:xfrm>
          <a:prstGeom prst="rect">
            <a:avLst/>
          </a:prstGeom>
          <a:noFill/>
        </p:spPr>
        <p:txBody>
          <a:bodyPr wrap="none" rtlCol="0">
            <a:spAutoFit/>
          </a:bodyPr>
          <a:lstStyle/>
          <a:p>
            <a:r>
              <a:rPr lang="en-US" sz="3200" b="1" u="sng" dirty="0"/>
              <a:t>DEVOPS LIFECYCLE</a:t>
            </a:r>
          </a:p>
        </p:txBody>
      </p:sp>
    </p:spTree>
    <p:extLst>
      <p:ext uri="{BB962C8B-B14F-4D97-AF65-F5344CB8AC3E}">
        <p14:creationId xmlns:p14="http://schemas.microsoft.com/office/powerpoint/2010/main" val="8501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632057E0-BFC1-71D5-A681-938951726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16"/>
          <a:stretch/>
        </p:blipFill>
        <p:spPr bwMode="auto">
          <a:xfrm>
            <a:off x="230340" y="427615"/>
            <a:ext cx="11731320" cy="5806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90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2C59-9D0D-E42D-658B-C64654EDBE1E}"/>
              </a:ext>
            </a:extLst>
          </p:cNvPr>
          <p:cNvSpPr>
            <a:spLocks noGrp="1"/>
          </p:cNvSpPr>
          <p:nvPr>
            <p:ph type="title"/>
          </p:nvPr>
        </p:nvSpPr>
        <p:spPr/>
        <p:txBody>
          <a:bodyPr/>
          <a:lstStyle/>
          <a:p>
            <a:r>
              <a:rPr lang="en-US" dirty="0"/>
              <a:t>AGILE METHOLODY </a:t>
            </a:r>
          </a:p>
        </p:txBody>
      </p:sp>
      <p:sp>
        <p:nvSpPr>
          <p:cNvPr id="3" name="Content Placeholder 2">
            <a:extLst>
              <a:ext uri="{FF2B5EF4-FFF2-40B4-BE49-F238E27FC236}">
                <a16:creationId xmlns:a16="http://schemas.microsoft.com/office/drawing/2014/main" id="{5A46C824-AC20-6851-39C5-4E924C99527E}"/>
              </a:ext>
            </a:extLst>
          </p:cNvPr>
          <p:cNvSpPr>
            <a:spLocks noGrp="1"/>
          </p:cNvSpPr>
          <p:nvPr>
            <p:ph idx="1"/>
          </p:nvPr>
        </p:nvSpPr>
        <p:spPr/>
        <p:txBody>
          <a:bodyPr/>
          <a:lstStyle/>
          <a:p>
            <a:r>
              <a:rPr lang="en-US" b="0" i="0" dirty="0">
                <a:solidFill>
                  <a:srgbClr val="1F1F1F"/>
                </a:solidFill>
                <a:effectLst/>
                <a:latin typeface="Barlow" panose="020B0604020202020204" pitchFamily="2" charset="0"/>
              </a:rPr>
              <a:t>Agile offers a more flexible, iterative approach that features shorter cycles. With Agile, the focus is on lean development and creating MVPs or minimum viable products over specific durations, while delivering improvements with every new software iteration.</a:t>
            </a:r>
            <a:endParaRPr lang="en-US" dirty="0"/>
          </a:p>
        </p:txBody>
      </p:sp>
    </p:spTree>
    <p:extLst>
      <p:ext uri="{BB962C8B-B14F-4D97-AF65-F5344CB8AC3E}">
        <p14:creationId xmlns:p14="http://schemas.microsoft.com/office/powerpoint/2010/main" val="3937863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2C19-FA0F-8D00-3095-8AD3974A27EE}"/>
              </a:ext>
            </a:extLst>
          </p:cNvPr>
          <p:cNvSpPr>
            <a:spLocks noGrp="1"/>
          </p:cNvSpPr>
          <p:nvPr>
            <p:ph type="title"/>
          </p:nvPr>
        </p:nvSpPr>
        <p:spPr/>
        <p:txBody>
          <a:bodyPr/>
          <a:lstStyle/>
          <a:p>
            <a:r>
              <a:rPr lang="en-US" dirty="0"/>
              <a:t>WATER FALL METHOD </a:t>
            </a:r>
          </a:p>
        </p:txBody>
      </p:sp>
      <p:sp>
        <p:nvSpPr>
          <p:cNvPr id="3" name="Content Placeholder 2">
            <a:extLst>
              <a:ext uri="{FF2B5EF4-FFF2-40B4-BE49-F238E27FC236}">
                <a16:creationId xmlns:a16="http://schemas.microsoft.com/office/drawing/2014/main" id="{B9DA214C-1EB5-0761-5864-E8110D84D891}"/>
              </a:ext>
            </a:extLst>
          </p:cNvPr>
          <p:cNvSpPr>
            <a:spLocks noGrp="1"/>
          </p:cNvSpPr>
          <p:nvPr>
            <p:ph idx="1"/>
          </p:nvPr>
        </p:nvSpPr>
        <p:spPr/>
        <p:txBody>
          <a:bodyPr/>
          <a:lstStyle/>
          <a:p>
            <a:r>
              <a:rPr lang="en-US" b="0" i="0" dirty="0">
                <a:solidFill>
                  <a:srgbClr val="1F1F1F"/>
                </a:solidFill>
                <a:effectLst/>
                <a:latin typeface="Barlow" panose="00000500000000000000" pitchFamily="2" charset="0"/>
              </a:rPr>
              <a:t>The Waterfall model is regarded as the traditional software development strategy where the project is divided into unique stages or events that have to be completed sequentially. With this non-iterative design process, the software isn’t ready for release until after it has linearly passed through all the stages.</a:t>
            </a:r>
            <a:endParaRPr lang="en-US" dirty="0"/>
          </a:p>
        </p:txBody>
      </p:sp>
    </p:spTree>
    <p:extLst>
      <p:ext uri="{BB962C8B-B14F-4D97-AF65-F5344CB8AC3E}">
        <p14:creationId xmlns:p14="http://schemas.microsoft.com/office/powerpoint/2010/main" val="14941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Agile vs Waterfall in software development">
            <a:extLst>
              <a:ext uri="{FF2B5EF4-FFF2-40B4-BE49-F238E27FC236}">
                <a16:creationId xmlns:a16="http://schemas.microsoft.com/office/drawing/2014/main" id="{07FCE35A-EF18-A8EA-600B-14168406A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0"/>
            <a:ext cx="119062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31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415C-6A6D-EE2B-9EBE-E3579D123233}"/>
              </a:ext>
            </a:extLst>
          </p:cNvPr>
          <p:cNvSpPr>
            <a:spLocks noGrp="1"/>
          </p:cNvSpPr>
          <p:nvPr>
            <p:ph type="title"/>
          </p:nvPr>
        </p:nvSpPr>
        <p:spPr/>
        <p:txBody>
          <a:bodyPr/>
          <a:lstStyle/>
          <a:p>
            <a:r>
              <a:rPr lang="en-US" dirty="0"/>
              <a:t>SCRUM METHODLOGY</a:t>
            </a:r>
          </a:p>
        </p:txBody>
      </p:sp>
      <p:sp>
        <p:nvSpPr>
          <p:cNvPr id="3" name="Content Placeholder 2">
            <a:extLst>
              <a:ext uri="{FF2B5EF4-FFF2-40B4-BE49-F238E27FC236}">
                <a16:creationId xmlns:a16="http://schemas.microsoft.com/office/drawing/2014/main" id="{34E4DAE3-FC49-942F-B96A-9EAFADA9AC37}"/>
              </a:ext>
            </a:extLst>
          </p:cNvPr>
          <p:cNvSpPr>
            <a:spLocks noGrp="1"/>
          </p:cNvSpPr>
          <p:nvPr>
            <p:ph idx="1"/>
          </p:nvPr>
        </p:nvSpPr>
        <p:spPr/>
        <p:txBody>
          <a:bodyPr/>
          <a:lstStyle/>
          <a:p>
            <a:r>
              <a:rPr lang="en-US" b="0" i="0" dirty="0">
                <a:effectLst/>
                <a:latin typeface="interface"/>
              </a:rPr>
              <a:t>Scrum is an agile way to manage work. Ever few weeks (typically two to four</a:t>
            </a:r>
            <a:r>
              <a:rPr lang="en-US" b="0" i="0" dirty="0">
                <a:effectLst/>
                <a:latin typeface="Barlow" panose="00000500000000000000" pitchFamily="2" charset="0"/>
              </a:rPr>
              <a:t>),</a:t>
            </a:r>
            <a:r>
              <a:rPr lang="en-US" b="0" i="0" dirty="0">
                <a:effectLst/>
                <a:latin typeface="interface"/>
              </a:rPr>
              <a:t> teams deliver a fully functional chunk of work (an increment). Teams and the business use the feedback from each delivery to determine what to build next, or how to adapt what they've already built.</a:t>
            </a:r>
            <a:endParaRPr lang="en-US" dirty="0"/>
          </a:p>
        </p:txBody>
      </p:sp>
    </p:spTree>
    <p:extLst>
      <p:ext uri="{BB962C8B-B14F-4D97-AF65-F5344CB8AC3E}">
        <p14:creationId xmlns:p14="http://schemas.microsoft.com/office/powerpoint/2010/main" val="110322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ull Comparison - Agile vs. Scrum vs. Waterfall Methodology">
            <a:extLst>
              <a:ext uri="{FF2B5EF4-FFF2-40B4-BE49-F238E27FC236}">
                <a16:creationId xmlns:a16="http://schemas.microsoft.com/office/drawing/2014/main" id="{0049B0E3-BB90-3614-8139-63F0AD53CD5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072"/>
          <a:stretch/>
        </p:blipFill>
        <p:spPr bwMode="auto">
          <a:xfrm>
            <a:off x="1721427" y="675236"/>
            <a:ext cx="8749146" cy="550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928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158</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Barlow</vt:lpstr>
      <vt:lpstr>Calibri</vt:lpstr>
      <vt:lpstr>Calibri Light</vt:lpstr>
      <vt:lpstr>interface</vt:lpstr>
      <vt:lpstr>Office Theme</vt:lpstr>
      <vt:lpstr>PowerPoint Presentation</vt:lpstr>
      <vt:lpstr>PowerPoint Presentation</vt:lpstr>
      <vt:lpstr>AGILE METHOLODY </vt:lpstr>
      <vt:lpstr>WATER FALL METHOD </vt:lpstr>
      <vt:lpstr>PowerPoint Presentation</vt:lpstr>
      <vt:lpstr>SCRUM METHODLOGY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METHOLODY </dc:title>
  <dc:creator>Venkata Phani</dc:creator>
  <cp:lastModifiedBy>Venkata Phani</cp:lastModifiedBy>
  <cp:revision>7</cp:revision>
  <dcterms:created xsi:type="dcterms:W3CDTF">2023-05-10T07:10:25Z</dcterms:created>
  <dcterms:modified xsi:type="dcterms:W3CDTF">2023-05-10T07:24:44Z</dcterms:modified>
</cp:coreProperties>
</file>