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411200" cy="10058400"/>
  <p:notesSz cx="6629400" cy="8839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66" y="-222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4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79324" tIns="39662" rIns="79324" bIns="39662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79324" tIns="39662" rIns="79324" bIns="39662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79324" tIns="39662" rIns="79324" bIns="39662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79324" tIns="39662" rIns="79324" bIns="39662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79324" tIns="39662" rIns="79324" bIns="39662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205" y="90600"/>
            <a:ext cx="427279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b="1" u="sng" spc="-75" dirty="0"/>
              <a:t>D</a:t>
            </a:r>
            <a:r>
              <a:rPr sz="2800" b="1" u="sng" spc="-65" dirty="0"/>
              <a:t>E</a:t>
            </a:r>
            <a:r>
              <a:rPr sz="2800" b="1" u="sng" spc="-160" dirty="0"/>
              <a:t>V</a:t>
            </a:r>
            <a:r>
              <a:rPr sz="2800" b="1" u="sng" spc="-70" dirty="0"/>
              <a:t>OP</a:t>
            </a:r>
            <a:r>
              <a:rPr sz="2800" b="1" u="sng" spc="-15" dirty="0"/>
              <a:t>S</a:t>
            </a:r>
            <a:r>
              <a:rPr sz="2800" b="1" u="sng" spc="-105" dirty="0"/>
              <a:t> </a:t>
            </a:r>
            <a:r>
              <a:rPr sz="2800" b="1" u="sng" spc="-110" dirty="0"/>
              <a:t>C</a:t>
            </a:r>
            <a:r>
              <a:rPr sz="2800" b="1" u="sng" spc="-70" dirty="0"/>
              <a:t>O</a:t>
            </a:r>
            <a:r>
              <a:rPr sz="2800" b="1" u="sng" spc="-65" dirty="0"/>
              <a:t>U</a:t>
            </a:r>
            <a:r>
              <a:rPr sz="2800" b="1" u="sng" spc="-100" dirty="0"/>
              <a:t>R</a:t>
            </a:r>
            <a:r>
              <a:rPr sz="2800" b="1" u="sng" spc="-60" dirty="0"/>
              <a:t>S</a:t>
            </a:r>
            <a:r>
              <a:rPr sz="2800" b="1" u="sng" spc="-20" dirty="0"/>
              <a:t>E</a:t>
            </a:r>
            <a:r>
              <a:rPr sz="2800" b="1" u="sng" spc="-120" dirty="0"/>
              <a:t> </a:t>
            </a:r>
            <a:r>
              <a:rPr sz="2800" b="1" u="sng" spc="-110" dirty="0"/>
              <a:t>C</a:t>
            </a:r>
            <a:r>
              <a:rPr sz="2800" b="1" u="sng" spc="-70" dirty="0"/>
              <a:t>O</a:t>
            </a:r>
            <a:r>
              <a:rPr sz="2800" b="1" u="sng" spc="-75" dirty="0"/>
              <a:t>N</a:t>
            </a:r>
            <a:r>
              <a:rPr sz="2800" b="1" u="sng" spc="-70" dirty="0"/>
              <a:t>T</a:t>
            </a:r>
            <a:r>
              <a:rPr sz="2800" b="1" u="sng" spc="-65" dirty="0"/>
              <a:t>E</a:t>
            </a:r>
            <a:r>
              <a:rPr sz="2800" b="1" u="sng" spc="-75" dirty="0"/>
              <a:t>N</a:t>
            </a:r>
            <a:r>
              <a:rPr sz="2800" b="1" u="sng" spc="-2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561840"/>
            <a:ext cx="35814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NTR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DUCTION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F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CL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UD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COMPUT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IN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G</a:t>
            </a:r>
            <a:endParaRPr lang="en-US" sz="1400" b="1" u="heavy" dirty="0">
              <a:solidFill>
                <a:srgbClr val="365F90"/>
              </a:solidFill>
              <a:latin typeface="Cambria"/>
              <a:cs typeface="Cambria"/>
            </a:endParaRPr>
          </a:p>
          <a:p>
            <a:pPr marL="12700"/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20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Wh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at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is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oud?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Ev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olu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f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444444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g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IAAS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nf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ra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444444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as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rvi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e)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3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SAA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(So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are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444444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e)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PA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AS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(P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orm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rv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e)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SzPct val="91666"/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Pr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vate,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Pub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nd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yb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ri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oud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3924155"/>
            <a:ext cx="3359153" cy="4629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L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NUX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469265" indent="-227965">
              <a:spcBef>
                <a:spcPts val="1170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inux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tr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du</a:t>
            </a:r>
            <a:r>
              <a:rPr sz="1200" spc="-25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2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Imp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rt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ce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f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nux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DevOp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inux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asi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mma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444444"/>
                </a:solidFill>
                <a:latin typeface="Calibri"/>
                <a:cs typeface="Calibri"/>
              </a:rPr>
              <a:t>U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ili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inux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dmi</a:t>
            </a:r>
            <a:r>
              <a:rPr sz="1200" spc="5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tra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Clr>
                <a:srgbClr val="444444"/>
              </a:buClr>
              <a:buFont typeface="Wingdings"/>
              <a:buChar char=""/>
            </a:pPr>
            <a:endParaRPr sz="130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inux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nds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44444"/>
              </a:buClr>
              <a:buFont typeface="Wingdings"/>
              <a:buChar char=""/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444444"/>
              </a:buClr>
              <a:buFont typeface="Wingdings"/>
              <a:buChar char=""/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  <a:buClr>
                <a:srgbClr val="444444"/>
              </a:buClr>
              <a:buFont typeface="Wingdings"/>
              <a:buChar char=""/>
            </a:pPr>
            <a:endParaRPr sz="950" dirty="0">
              <a:latin typeface="Times New Roman"/>
              <a:cs typeface="Times New Roman"/>
            </a:endParaRPr>
          </a:p>
          <a:p>
            <a:pPr marL="12700"/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W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 CO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E 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E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VI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C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ES</a:t>
            </a:r>
            <a:endParaRPr lang="en-US" sz="1400" b="1" u="heavy" dirty="0">
              <a:solidFill>
                <a:srgbClr val="365F90"/>
              </a:solidFill>
              <a:latin typeface="Cambria"/>
              <a:cs typeface="Cambria"/>
            </a:endParaRPr>
          </a:p>
          <a:p>
            <a:pPr marL="12700"/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40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EC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2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ces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spcBef>
                <a:spcPts val="755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3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k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ts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spcBef>
                <a:spcPts val="755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ad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ala</a:t>
            </a:r>
            <a:r>
              <a:rPr sz="1200" spc="5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rs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&amp;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Route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53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spcBef>
                <a:spcPts val="755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IAM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lici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es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spcBef>
                <a:spcPts val="755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VPC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1433" y="4162737"/>
            <a:ext cx="1946276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6595" y="4162737"/>
            <a:ext cx="2352690" cy="935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6359" y="7402831"/>
            <a:ext cx="935354" cy="949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5410" y="7402830"/>
            <a:ext cx="935354" cy="935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9528" y="8610600"/>
            <a:ext cx="786764" cy="7867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24905" y="7324216"/>
            <a:ext cx="754380" cy="14350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762000"/>
            <a:ext cx="3065780" cy="3365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NTR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DCUTION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F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DEVOPS</a:t>
            </a:r>
            <a:endParaRPr lang="en-US" sz="1400" b="1" u="heavy" dirty="0">
              <a:solidFill>
                <a:srgbClr val="365F90"/>
              </a:solidFill>
              <a:latin typeface="Cambria"/>
              <a:cs typeface="Cambria"/>
            </a:endParaRPr>
          </a:p>
          <a:p>
            <a:pPr marL="12700"/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35"/>
              </a:spcBef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Wh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at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Is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ev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ps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ry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444444"/>
                </a:solidFill>
                <a:latin typeface="Calibri"/>
                <a:cs typeface="Calibri"/>
              </a:rPr>
              <a:t>v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444444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Clr>
                <a:srgbClr val="444444"/>
              </a:buClr>
              <a:buFont typeface="Wingdings"/>
              <a:buChar char=""/>
            </a:pPr>
            <a:endParaRPr sz="130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evo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ps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fin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evOp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ain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jec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ves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evOp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nd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are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vel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op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if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3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Wa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er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all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odel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Agi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el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Clr>
                <a:srgbClr val="444444"/>
              </a:buClr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Clr>
                <a:srgbClr val="444444"/>
              </a:buClr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tr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du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ev</a:t>
            </a:r>
            <a:r>
              <a:rPr sz="1200" spc="-20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ps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3636" y="1541394"/>
            <a:ext cx="27089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4358363"/>
            <a:ext cx="425323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VERSIO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N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CO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N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TR</a:t>
            </a:r>
            <a:r>
              <a:rPr sz="1400" b="1" u="heavy" spc="-20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L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r>
              <a:rPr sz="1400" b="1" u="heavy" spc="5" dirty="0">
                <a:solidFill>
                  <a:srgbClr val="365F90"/>
                </a:solidFill>
                <a:latin typeface="Cambria"/>
                <a:cs typeface="Cambria"/>
              </a:rPr>
              <a:t>Y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E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M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(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vc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r>
              <a:rPr sz="1400" b="1" u="heavy" spc="5" dirty="0">
                <a:solidFill>
                  <a:srgbClr val="365F90"/>
                </a:solidFill>
                <a:latin typeface="Cambria"/>
                <a:cs typeface="Cambria"/>
              </a:rPr>
              <a:t>)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-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G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it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5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n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d 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B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u="heavy" spc="5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b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u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cket</a:t>
            </a:r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ystem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5" dirty="0">
                <a:latin typeface="Calibri"/>
                <a:cs typeface="Calibri"/>
              </a:rPr>
              <a:t>ef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ou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5" dirty="0">
                <a:latin typeface="Calibri"/>
                <a:cs typeface="Calibri"/>
              </a:rPr>
              <a:t>et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2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Dif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5" dirty="0">
                <a:latin typeface="Calibri"/>
                <a:cs typeface="Calibri"/>
              </a:rPr>
              <a:t>et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tall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3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Arch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Wingdings"/>
              <a:buChar char=""/>
            </a:pPr>
            <a:endParaRPr sz="130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`</a:t>
            </a: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sh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3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ub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ub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nageme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Rebase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Mer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ash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Rese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SzPct val="87500"/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6795761" y="1541394"/>
            <a:ext cx="2686683" cy="1381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5197881"/>
            <a:ext cx="2194559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6554" y="6691419"/>
            <a:ext cx="3905890" cy="1169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2099" y="1752600"/>
            <a:ext cx="3364229" cy="4319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Build too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l-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M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aven</a:t>
            </a:r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ild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tall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uild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</a:p>
          <a:p>
            <a:pPr>
              <a:spcBef>
                <a:spcPts val="53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uilds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ml)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uild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Wingdings"/>
              <a:buChar char=""/>
            </a:pPr>
            <a:endParaRPr sz="130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Loca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Re</a:t>
            </a: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os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.m2</a:t>
            </a:r>
            <a:r>
              <a:rPr sz="1200" dirty="0">
                <a:latin typeface="Calibri"/>
                <a:cs typeface="Calibri"/>
              </a:rPr>
              <a:t>)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Rep</a:t>
            </a:r>
            <a:r>
              <a:rPr sz="1200" spc="-5" dirty="0">
                <a:latin typeface="Calibri"/>
                <a:cs typeface="Calibri"/>
              </a:rPr>
              <a:t>os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y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Gro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ID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2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Maven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ns</a:t>
            </a:r>
          </a:p>
          <a:p>
            <a:pPr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SzPct val="87500"/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Ar</a:t>
            </a:r>
            <a:r>
              <a:rPr sz="1200" dirty="0">
                <a:latin typeface="Calibri"/>
                <a:cs typeface="Calibri"/>
              </a:rPr>
              <a:t>tif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(W</a:t>
            </a:r>
            <a:r>
              <a:rPr sz="1200" spc="-10" dirty="0">
                <a:latin typeface="Calibri"/>
                <a:cs typeface="Calibri"/>
              </a:rPr>
              <a:t>AR,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JAR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5" dirty="0">
                <a:latin typeface="Calibri"/>
                <a:cs typeface="Calibri"/>
              </a:rPr>
              <a:t>k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2099" y="6400800"/>
            <a:ext cx="2708275" cy="259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C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n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nu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us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nteg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u="heavy" spc="-10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on</a:t>
            </a:r>
            <a:r>
              <a:rPr sz="1400" b="1" u="heavy" spc="5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–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 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J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e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nkins</a:t>
            </a:r>
            <a:endParaRPr lang="en-US" sz="1400" b="1" u="heavy" dirty="0">
              <a:solidFill>
                <a:srgbClr val="365F90"/>
              </a:solidFill>
              <a:latin typeface="Cambria"/>
              <a:cs typeface="Cambria"/>
            </a:endParaRPr>
          </a:p>
          <a:p>
            <a:pPr marL="12700"/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Je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ins</a:t>
            </a:r>
          </a:p>
          <a:p>
            <a:pPr>
              <a:spcBef>
                <a:spcPts val="53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Je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on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Je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lugins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tegr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J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figu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J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Je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ag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ment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400" y="2337005"/>
            <a:ext cx="1307463" cy="130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3189" y="2618647"/>
            <a:ext cx="2947668" cy="744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200" y="6395421"/>
            <a:ext cx="2133600" cy="1015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815767"/>
            <a:ext cx="2925445" cy="485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Sc</a:t>
            </a:r>
            <a:r>
              <a:rPr lang="en-US" sz="1200" dirty="0">
                <a:latin typeface="Calibri"/>
                <a:cs typeface="Calibri"/>
              </a:rPr>
              <a:t>h</a:t>
            </a:r>
            <a:r>
              <a:rPr lang="en-US" sz="1200" spc="-10" dirty="0">
                <a:latin typeface="Calibri"/>
                <a:cs typeface="Calibri"/>
              </a:rPr>
              <a:t>e</a:t>
            </a:r>
            <a:r>
              <a:rPr lang="en-US" sz="1200" spc="-5" dirty="0">
                <a:latin typeface="Calibri"/>
                <a:cs typeface="Calibri"/>
              </a:rPr>
              <a:t>d</a:t>
            </a:r>
            <a:r>
              <a:rPr lang="en-US" sz="1200" dirty="0">
                <a:latin typeface="Calibri"/>
                <a:cs typeface="Calibri"/>
              </a:rPr>
              <a:t>ul</a:t>
            </a:r>
            <a:r>
              <a:rPr lang="en-US" sz="1200" spc="-15" dirty="0">
                <a:latin typeface="Calibri"/>
                <a:cs typeface="Calibri"/>
              </a:rPr>
              <a:t>i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10" dirty="0">
                <a:latin typeface="Calibri"/>
                <a:cs typeface="Calibri"/>
              </a:rPr>
              <a:t>g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alibri"/>
                <a:cs typeface="Calibri"/>
              </a:rPr>
              <a:t>bui</a:t>
            </a:r>
            <a:r>
              <a:rPr lang="en-US" sz="1200" spc="-15" dirty="0">
                <a:latin typeface="Calibri"/>
                <a:cs typeface="Calibri"/>
              </a:rPr>
              <a:t>l</a:t>
            </a:r>
            <a:r>
              <a:rPr lang="en-US" sz="1200" dirty="0">
                <a:latin typeface="Calibri"/>
                <a:cs typeface="Calibri"/>
              </a:rPr>
              <a:t>d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alibri"/>
                <a:cs typeface="Calibri"/>
              </a:rPr>
              <a:t>J</a:t>
            </a:r>
            <a:r>
              <a:rPr lang="en-US" sz="1200" spc="-10" dirty="0">
                <a:latin typeface="Calibri"/>
                <a:cs typeface="Calibri"/>
              </a:rPr>
              <a:t>o</a:t>
            </a:r>
            <a:r>
              <a:rPr lang="en-US" sz="1200" dirty="0">
                <a:latin typeface="Calibri"/>
                <a:cs typeface="Calibri"/>
              </a:rPr>
              <a:t>bs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dirty="0">
                <a:latin typeface="Calibri"/>
                <a:cs typeface="Calibri"/>
              </a:rPr>
              <a:t>POLL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SCM</a:t>
            </a:r>
            <a:endParaRPr lang="en-US"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15" dirty="0">
                <a:latin typeface="Calibri"/>
                <a:cs typeface="Calibri"/>
              </a:rPr>
              <a:t>B</a:t>
            </a:r>
            <a:r>
              <a:rPr lang="en-US" sz="1200" dirty="0">
                <a:latin typeface="Calibri"/>
                <a:cs typeface="Calibri"/>
              </a:rPr>
              <a:t>uild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Calibri"/>
                <a:cs typeface="Calibri"/>
              </a:rPr>
              <a:t>P</a:t>
            </a:r>
            <a:r>
              <a:rPr lang="en-US" sz="1200" spc="-10" dirty="0">
                <a:latin typeface="Calibri"/>
                <a:cs typeface="Calibri"/>
              </a:rPr>
              <a:t>e</a:t>
            </a:r>
            <a:r>
              <a:rPr lang="en-US" sz="1200" dirty="0">
                <a:latin typeface="Calibri"/>
                <a:cs typeface="Calibri"/>
              </a:rPr>
              <a:t>ri</a:t>
            </a:r>
            <a:r>
              <a:rPr lang="en-US" sz="1200" spc="-5" dirty="0">
                <a:latin typeface="Calibri"/>
                <a:cs typeface="Calibri"/>
              </a:rPr>
              <a:t>od</a:t>
            </a:r>
            <a:r>
              <a:rPr lang="en-US" sz="1200" dirty="0">
                <a:latin typeface="Calibri"/>
                <a:cs typeface="Calibri"/>
              </a:rPr>
              <a:t>i</a:t>
            </a:r>
            <a:r>
              <a:rPr lang="en-US" sz="1200" spc="-15" dirty="0">
                <a:latin typeface="Calibri"/>
                <a:cs typeface="Calibri"/>
              </a:rPr>
              <a:t>c</a:t>
            </a:r>
            <a:r>
              <a:rPr lang="en-US" sz="1200" dirty="0">
                <a:latin typeface="Calibri"/>
                <a:cs typeface="Calibri"/>
              </a:rPr>
              <a:t>all</a:t>
            </a:r>
            <a:r>
              <a:rPr lang="en-US" sz="1200" spc="-10" dirty="0">
                <a:latin typeface="Calibri"/>
                <a:cs typeface="Calibri"/>
              </a:rPr>
              <a:t>y</a:t>
            </a:r>
            <a:endParaRPr lang="en-US"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10" dirty="0">
                <a:latin typeface="Calibri"/>
                <a:cs typeface="Calibri"/>
              </a:rPr>
              <a:t>Maven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B</a:t>
            </a:r>
            <a:r>
              <a:rPr lang="en-US" sz="1200" dirty="0">
                <a:latin typeface="Calibri"/>
                <a:cs typeface="Calibri"/>
              </a:rPr>
              <a:t>uild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Scr</a:t>
            </a:r>
            <a:r>
              <a:rPr lang="en-US" sz="1200" dirty="0">
                <a:latin typeface="Calibri"/>
                <a:cs typeface="Calibri"/>
              </a:rPr>
              <a:t>ip</a:t>
            </a:r>
            <a:r>
              <a:rPr lang="en-US" sz="1200" spc="-5" dirty="0">
                <a:latin typeface="Calibri"/>
                <a:cs typeface="Calibri"/>
              </a:rPr>
              <a:t>t</a:t>
            </a:r>
            <a:r>
              <a:rPr lang="en-US" sz="1200" dirty="0">
                <a:latin typeface="Calibri"/>
                <a:cs typeface="Calibri"/>
              </a:rPr>
              <a:t>s</a:t>
            </a:r>
          </a:p>
          <a:p>
            <a:pPr>
              <a:spcBef>
                <a:spcPts val="5"/>
              </a:spcBef>
              <a:buFont typeface="Wingdings"/>
              <a:buChar char=""/>
            </a:pPr>
            <a:endParaRPr lang="en-US" sz="130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S</a:t>
            </a:r>
            <a:r>
              <a:rPr lang="en-US" sz="1200" spc="5" dirty="0">
                <a:latin typeface="Calibri"/>
                <a:cs typeface="Calibri"/>
              </a:rPr>
              <a:t>u</a:t>
            </a:r>
            <a:r>
              <a:rPr lang="en-US" sz="1200" dirty="0">
                <a:latin typeface="Calibri"/>
                <a:cs typeface="Calibri"/>
              </a:rPr>
              <a:t>p</a:t>
            </a:r>
            <a:r>
              <a:rPr lang="en-US" sz="1200" spc="-10" dirty="0">
                <a:latin typeface="Calibri"/>
                <a:cs typeface="Calibri"/>
              </a:rPr>
              <a:t>p</a:t>
            </a:r>
            <a:r>
              <a:rPr lang="en-US" sz="1200" spc="-15" dirty="0">
                <a:latin typeface="Calibri"/>
                <a:cs typeface="Calibri"/>
              </a:rPr>
              <a:t>o</a:t>
            </a:r>
            <a:r>
              <a:rPr lang="en-US" sz="1200" spc="-5" dirty="0">
                <a:latin typeface="Calibri"/>
                <a:cs typeface="Calibri"/>
              </a:rPr>
              <a:t>rt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alibri"/>
                <a:cs typeface="Calibri"/>
              </a:rPr>
              <a:t>f</a:t>
            </a:r>
            <a:r>
              <a:rPr lang="en-US" sz="1200" spc="-10" dirty="0">
                <a:latin typeface="Calibri"/>
                <a:cs typeface="Calibri"/>
              </a:rPr>
              <a:t>o</a:t>
            </a:r>
            <a:r>
              <a:rPr lang="en-US" sz="1200" spc="-5" dirty="0">
                <a:latin typeface="Calibri"/>
                <a:cs typeface="Calibri"/>
              </a:rPr>
              <a:t>r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t</a:t>
            </a:r>
            <a:r>
              <a:rPr lang="en-US" sz="1200" dirty="0">
                <a:latin typeface="Calibri"/>
                <a:cs typeface="Calibri"/>
              </a:rPr>
              <a:t>h</a:t>
            </a:r>
            <a:r>
              <a:rPr lang="en-US" sz="1200" spc="-10" dirty="0">
                <a:latin typeface="Calibri"/>
                <a:cs typeface="Calibri"/>
              </a:rPr>
              <a:t>e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GI</a:t>
            </a:r>
            <a:r>
              <a:rPr lang="en-US" sz="1200" dirty="0">
                <a:latin typeface="Calibri"/>
                <a:cs typeface="Calibri"/>
              </a:rPr>
              <a:t>T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vers</a:t>
            </a:r>
            <a:r>
              <a:rPr lang="en-US" sz="1200" spc="-20" dirty="0">
                <a:latin typeface="Calibri"/>
                <a:cs typeface="Calibri"/>
              </a:rPr>
              <a:t>i</a:t>
            </a:r>
            <a:r>
              <a:rPr lang="en-US" sz="1200" spc="-5" dirty="0">
                <a:latin typeface="Calibri"/>
                <a:cs typeface="Calibri"/>
              </a:rPr>
              <a:t>o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co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5" dirty="0">
                <a:latin typeface="Calibri"/>
                <a:cs typeface="Calibri"/>
              </a:rPr>
              <a:t>tro</a:t>
            </a:r>
            <a:r>
              <a:rPr lang="en-US" sz="1200" dirty="0">
                <a:latin typeface="Calibri"/>
                <a:cs typeface="Calibri"/>
              </a:rPr>
              <a:t>l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Sys</a:t>
            </a:r>
            <a:r>
              <a:rPr lang="en-US" sz="1200" spc="-10" dirty="0">
                <a:latin typeface="Calibri"/>
                <a:cs typeface="Calibri"/>
              </a:rPr>
              <a:t>tem</a:t>
            </a:r>
            <a:endParaRPr lang="en-US"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dirty="0">
                <a:latin typeface="Calibri"/>
                <a:cs typeface="Calibri"/>
              </a:rPr>
              <a:t>Dif</a:t>
            </a:r>
            <a:r>
              <a:rPr lang="en-US" sz="1200" spc="-10" dirty="0">
                <a:latin typeface="Calibri"/>
                <a:cs typeface="Calibri"/>
              </a:rPr>
              <a:t>f</a:t>
            </a:r>
            <a:r>
              <a:rPr lang="en-US" sz="1200" spc="-5" dirty="0">
                <a:latin typeface="Calibri"/>
                <a:cs typeface="Calibri"/>
              </a:rPr>
              <a:t>er</a:t>
            </a:r>
            <a:r>
              <a:rPr lang="en-US" sz="1200" spc="-20" dirty="0">
                <a:latin typeface="Calibri"/>
                <a:cs typeface="Calibri"/>
              </a:rPr>
              <a:t>e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5" dirty="0">
                <a:latin typeface="Calibri"/>
                <a:cs typeface="Calibri"/>
              </a:rPr>
              <a:t>t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type</a:t>
            </a:r>
            <a:r>
              <a:rPr lang="en-US" sz="1200" dirty="0">
                <a:latin typeface="Calibri"/>
                <a:cs typeface="Calibri"/>
              </a:rPr>
              <a:t>s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o</a:t>
            </a:r>
            <a:r>
              <a:rPr lang="en-US" sz="1200" dirty="0">
                <a:latin typeface="Calibri"/>
                <a:cs typeface="Calibri"/>
              </a:rPr>
              <a:t>f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J</a:t>
            </a:r>
            <a:r>
              <a:rPr lang="en-US" sz="1200" spc="-20" dirty="0">
                <a:latin typeface="Calibri"/>
                <a:cs typeface="Calibri"/>
              </a:rPr>
              <a:t>e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20" dirty="0">
                <a:latin typeface="Calibri"/>
                <a:cs typeface="Calibri"/>
              </a:rPr>
              <a:t>k</a:t>
            </a:r>
            <a:r>
              <a:rPr lang="en-US" sz="1200" dirty="0">
                <a:latin typeface="Calibri"/>
                <a:cs typeface="Calibri"/>
              </a:rPr>
              <a:t>i</a:t>
            </a:r>
            <a:r>
              <a:rPr lang="en-US" sz="1200" spc="-10" dirty="0">
                <a:latin typeface="Calibri"/>
                <a:cs typeface="Calibri"/>
              </a:rPr>
              <a:t>n</a:t>
            </a:r>
            <a:r>
              <a:rPr lang="en-US" sz="1200" dirty="0">
                <a:latin typeface="Calibri"/>
                <a:cs typeface="Calibri"/>
              </a:rPr>
              <a:t>s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alibri"/>
                <a:cs typeface="Calibri"/>
              </a:rPr>
              <a:t>Jobs</a:t>
            </a:r>
          </a:p>
          <a:p>
            <a:pPr>
              <a:spcBef>
                <a:spcPts val="53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Je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20" dirty="0">
                <a:latin typeface="Calibri"/>
                <a:cs typeface="Calibri"/>
              </a:rPr>
              <a:t>k</a:t>
            </a:r>
            <a:r>
              <a:rPr lang="en-US" sz="1200" dirty="0">
                <a:latin typeface="Calibri"/>
                <a:cs typeface="Calibri"/>
              </a:rPr>
              <a:t>ins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B</a:t>
            </a:r>
            <a:r>
              <a:rPr lang="en-US" sz="1200" dirty="0">
                <a:latin typeface="Calibri"/>
                <a:cs typeface="Calibri"/>
              </a:rPr>
              <a:t>ui</a:t>
            </a:r>
            <a:r>
              <a:rPr lang="en-US" sz="1200" spc="-15" dirty="0">
                <a:latin typeface="Calibri"/>
                <a:cs typeface="Calibri"/>
              </a:rPr>
              <a:t>l</a:t>
            </a:r>
            <a:r>
              <a:rPr lang="en-US" sz="1200" dirty="0">
                <a:latin typeface="Calibri"/>
                <a:cs typeface="Calibri"/>
              </a:rPr>
              <a:t>d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Calibri"/>
                <a:cs typeface="Calibri"/>
              </a:rPr>
              <a:t>P</a:t>
            </a:r>
            <a:r>
              <a:rPr lang="en-US" sz="1200" dirty="0">
                <a:latin typeface="Calibri"/>
                <a:cs typeface="Calibri"/>
              </a:rPr>
              <a:t>ip</a:t>
            </a:r>
            <a:r>
              <a:rPr lang="en-US" sz="1200" spc="-10" dirty="0">
                <a:latin typeface="Calibri"/>
                <a:cs typeface="Calibri"/>
              </a:rPr>
              <a:t>e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L</a:t>
            </a:r>
            <a:r>
              <a:rPr lang="en-US" sz="1200" dirty="0">
                <a:latin typeface="Calibri"/>
                <a:cs typeface="Calibri"/>
              </a:rPr>
              <a:t>in</a:t>
            </a:r>
            <a:r>
              <a:rPr lang="en-US" sz="1200" spc="-10" dirty="0">
                <a:latin typeface="Calibri"/>
                <a:cs typeface="Calibri"/>
              </a:rPr>
              <a:t>e</a:t>
            </a:r>
            <a:endParaRPr lang="en-US"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S</a:t>
            </a:r>
            <a:r>
              <a:rPr lang="en-US" sz="1200" dirty="0">
                <a:latin typeface="Calibri"/>
                <a:cs typeface="Calibri"/>
              </a:rPr>
              <a:t>equ</a:t>
            </a:r>
            <a:r>
              <a:rPr lang="en-US" sz="1200" spc="-20" dirty="0">
                <a:latin typeface="Calibri"/>
                <a:cs typeface="Calibri"/>
              </a:rPr>
              <a:t>e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5" dirty="0">
                <a:latin typeface="Calibri"/>
                <a:cs typeface="Calibri"/>
              </a:rPr>
              <a:t>t</a:t>
            </a:r>
            <a:r>
              <a:rPr lang="en-US" sz="1200" spc="-15" dirty="0">
                <a:latin typeface="Calibri"/>
                <a:cs typeface="Calibri"/>
              </a:rPr>
              <a:t>i</a:t>
            </a:r>
            <a:r>
              <a:rPr lang="en-US" sz="1200" dirty="0">
                <a:latin typeface="Calibri"/>
                <a:cs typeface="Calibri"/>
              </a:rPr>
              <a:t>al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B</a:t>
            </a:r>
            <a:r>
              <a:rPr lang="en-US" sz="1200" dirty="0">
                <a:latin typeface="Calibri"/>
                <a:cs typeface="Calibri"/>
              </a:rPr>
              <a:t>ui</a:t>
            </a:r>
            <a:r>
              <a:rPr lang="en-US" sz="1200" spc="-15" dirty="0">
                <a:latin typeface="Calibri"/>
                <a:cs typeface="Calibri"/>
              </a:rPr>
              <a:t>l</a:t>
            </a:r>
            <a:r>
              <a:rPr lang="en-US" sz="1200" dirty="0">
                <a:latin typeface="Calibri"/>
                <a:cs typeface="Calibri"/>
              </a:rPr>
              <a:t>ds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Je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20" dirty="0">
                <a:latin typeface="Calibri"/>
                <a:cs typeface="Calibri"/>
              </a:rPr>
              <a:t>k</a:t>
            </a:r>
            <a:r>
              <a:rPr lang="en-US" sz="1200" dirty="0">
                <a:latin typeface="Calibri"/>
                <a:cs typeface="Calibri"/>
              </a:rPr>
              <a:t>ins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M</a:t>
            </a:r>
            <a:r>
              <a:rPr lang="en-US" sz="1200" dirty="0">
                <a:latin typeface="Calibri"/>
                <a:cs typeface="Calibri"/>
              </a:rPr>
              <a:t>ast</a:t>
            </a:r>
            <a:r>
              <a:rPr lang="en-US" sz="1200" spc="-5" dirty="0">
                <a:latin typeface="Calibri"/>
                <a:cs typeface="Calibri"/>
              </a:rPr>
              <a:t>er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alibri"/>
                <a:cs typeface="Calibri"/>
              </a:rPr>
              <a:t>&amp;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alibri"/>
                <a:cs typeface="Calibri"/>
              </a:rPr>
              <a:t>Sl</a:t>
            </a:r>
            <a:r>
              <a:rPr lang="en-US" sz="1200" spc="-10" dirty="0">
                <a:latin typeface="Calibri"/>
                <a:cs typeface="Calibri"/>
              </a:rPr>
              <a:t>ave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Calibri"/>
                <a:cs typeface="Calibri"/>
              </a:rPr>
              <a:t>N</a:t>
            </a:r>
            <a:r>
              <a:rPr lang="en-US" sz="1200" spc="-5" dirty="0">
                <a:latin typeface="Calibri"/>
                <a:cs typeface="Calibri"/>
              </a:rPr>
              <a:t>o</a:t>
            </a:r>
            <a:r>
              <a:rPr lang="en-US" sz="1200" spc="5" dirty="0">
                <a:latin typeface="Calibri"/>
                <a:cs typeface="Calibri"/>
              </a:rPr>
              <a:t>d</a:t>
            </a:r>
            <a:r>
              <a:rPr lang="en-US" sz="1200" spc="-10" dirty="0">
                <a:latin typeface="Calibri"/>
                <a:cs typeface="Calibri"/>
              </a:rPr>
              <a:t>e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C</a:t>
            </a:r>
            <a:r>
              <a:rPr lang="en-US" sz="1200" spc="-10" dirty="0">
                <a:latin typeface="Calibri"/>
                <a:cs typeface="Calibri"/>
              </a:rPr>
              <a:t>o</a:t>
            </a:r>
            <a:r>
              <a:rPr lang="en-US" sz="1200" dirty="0">
                <a:latin typeface="Calibri"/>
                <a:cs typeface="Calibri"/>
              </a:rPr>
              <a:t>nfi</a:t>
            </a:r>
            <a:r>
              <a:rPr lang="en-US" sz="1200" spc="-25" dirty="0">
                <a:latin typeface="Calibri"/>
                <a:cs typeface="Calibri"/>
              </a:rPr>
              <a:t>g</a:t>
            </a:r>
            <a:r>
              <a:rPr lang="en-US" sz="1200" dirty="0">
                <a:latin typeface="Calibri"/>
                <a:cs typeface="Calibri"/>
              </a:rPr>
              <a:t>u</a:t>
            </a:r>
            <a:r>
              <a:rPr lang="en-US" sz="1200" spc="-5" dirty="0">
                <a:latin typeface="Calibri"/>
                <a:cs typeface="Calibri"/>
              </a:rPr>
              <a:t>ra</a:t>
            </a:r>
            <a:r>
              <a:rPr lang="en-US" sz="1200" dirty="0">
                <a:latin typeface="Calibri"/>
                <a:cs typeface="Calibri"/>
              </a:rPr>
              <a:t>t</a:t>
            </a:r>
            <a:r>
              <a:rPr lang="en-US" sz="1200" spc="-15" dirty="0">
                <a:latin typeface="Calibri"/>
                <a:cs typeface="Calibri"/>
              </a:rPr>
              <a:t>i</a:t>
            </a:r>
            <a:r>
              <a:rPr lang="en-US" sz="1200" spc="-5" dirty="0">
                <a:latin typeface="Calibri"/>
                <a:cs typeface="Calibri"/>
              </a:rPr>
              <a:t>on</a:t>
            </a:r>
            <a:endParaRPr lang="en-US"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Je</a:t>
            </a:r>
            <a:r>
              <a:rPr lang="en-US" sz="1200" dirty="0">
                <a:latin typeface="Calibri"/>
                <a:cs typeface="Calibri"/>
              </a:rPr>
              <a:t>n</a:t>
            </a:r>
            <a:r>
              <a:rPr lang="en-US" sz="1200" spc="-20" dirty="0">
                <a:latin typeface="Calibri"/>
                <a:cs typeface="Calibri"/>
              </a:rPr>
              <a:t>k</a:t>
            </a:r>
            <a:r>
              <a:rPr lang="en-US" sz="1200" dirty="0">
                <a:latin typeface="Calibri"/>
                <a:cs typeface="Calibri"/>
              </a:rPr>
              <a:t>ins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W</a:t>
            </a:r>
            <a:r>
              <a:rPr lang="en-US" sz="1200" spc="-20" dirty="0">
                <a:latin typeface="Calibri"/>
                <a:cs typeface="Calibri"/>
              </a:rPr>
              <a:t>o</a:t>
            </a:r>
            <a:r>
              <a:rPr lang="en-US" sz="1200" spc="-5" dirty="0">
                <a:latin typeface="Calibri"/>
                <a:cs typeface="Calibri"/>
              </a:rPr>
              <a:t>r</a:t>
            </a:r>
            <a:r>
              <a:rPr lang="en-US" sz="1200" spc="-15" dirty="0">
                <a:latin typeface="Calibri"/>
                <a:cs typeface="Calibri"/>
              </a:rPr>
              <a:t>k</a:t>
            </a:r>
            <a:r>
              <a:rPr lang="en-US" sz="1200" spc="-5" dirty="0">
                <a:latin typeface="Calibri"/>
                <a:cs typeface="Calibri"/>
              </a:rPr>
              <a:t>s</a:t>
            </a:r>
            <a:r>
              <a:rPr lang="en-US" sz="1200" dirty="0">
                <a:latin typeface="Calibri"/>
                <a:cs typeface="Calibri"/>
              </a:rPr>
              <a:t>p</a:t>
            </a:r>
            <a:r>
              <a:rPr lang="en-US" sz="1200" spc="-10" dirty="0">
                <a:latin typeface="Calibri"/>
                <a:cs typeface="Calibri"/>
              </a:rPr>
              <a:t>ace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Ma</a:t>
            </a:r>
            <a:r>
              <a:rPr lang="en-US" sz="1200" spc="-10" dirty="0">
                <a:latin typeface="Calibri"/>
                <a:cs typeface="Calibri"/>
              </a:rPr>
              <a:t>nageme</a:t>
            </a:r>
            <a:r>
              <a:rPr lang="en-US" sz="1200" spc="-15" dirty="0">
                <a:latin typeface="Calibri"/>
                <a:cs typeface="Calibri"/>
              </a:rPr>
              <a:t>n</a:t>
            </a:r>
            <a:r>
              <a:rPr lang="en-US" sz="1200" spc="-5" dirty="0">
                <a:latin typeface="Calibri"/>
                <a:cs typeface="Calibri"/>
              </a:rPr>
              <a:t>t</a:t>
            </a:r>
            <a:endParaRPr lang="en-US"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C</a:t>
            </a:r>
            <a:r>
              <a:rPr lang="en-US" sz="1200" spc="-10" dirty="0">
                <a:latin typeface="Calibri"/>
                <a:cs typeface="Calibri"/>
              </a:rPr>
              <a:t>rea</a:t>
            </a:r>
            <a:r>
              <a:rPr lang="en-US" sz="1200" dirty="0">
                <a:latin typeface="Calibri"/>
                <a:cs typeface="Calibri"/>
              </a:rPr>
              <a:t>tin</a:t>
            </a:r>
            <a:r>
              <a:rPr lang="en-US" sz="1200" spc="-10" dirty="0">
                <a:latin typeface="Calibri"/>
                <a:cs typeface="Calibri"/>
              </a:rPr>
              <a:t>g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Us</a:t>
            </a:r>
            <a:r>
              <a:rPr lang="en-US" sz="1200" spc="-20" dirty="0">
                <a:latin typeface="Calibri"/>
                <a:cs typeface="Calibri"/>
              </a:rPr>
              <a:t>e</a:t>
            </a:r>
            <a:r>
              <a:rPr lang="en-US" sz="1200" spc="-5" dirty="0">
                <a:latin typeface="Calibri"/>
                <a:cs typeface="Calibri"/>
              </a:rPr>
              <a:t>rs</a:t>
            </a:r>
            <a:endParaRPr lang="en-US" sz="1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Wingdings"/>
              <a:buChar char=""/>
            </a:pPr>
            <a:endParaRPr lang="en-US" sz="130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5" dirty="0">
                <a:latin typeface="Calibri"/>
                <a:cs typeface="Calibri"/>
              </a:rPr>
              <a:t>SC</a:t>
            </a:r>
            <a:r>
              <a:rPr lang="en-US" sz="1200" dirty="0">
                <a:latin typeface="Calibri"/>
                <a:cs typeface="Calibri"/>
              </a:rPr>
              <a:t>M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alibri"/>
                <a:cs typeface="Calibri"/>
              </a:rPr>
              <a:t>p</a:t>
            </a:r>
            <a:r>
              <a:rPr lang="en-US" sz="1200" spc="-15" dirty="0">
                <a:latin typeface="Calibri"/>
                <a:cs typeface="Calibri"/>
              </a:rPr>
              <a:t>l</a:t>
            </a:r>
            <a:r>
              <a:rPr lang="en-US" sz="1200" dirty="0">
                <a:latin typeface="Calibri"/>
                <a:cs typeface="Calibri"/>
              </a:rPr>
              <a:t>ugin</a:t>
            </a:r>
          </a:p>
          <a:p>
            <a:pPr>
              <a:spcBef>
                <a:spcPts val="52"/>
              </a:spcBef>
              <a:buFont typeface="Wingdings"/>
              <a:buChar char=""/>
            </a:pPr>
            <a:endParaRPr lang="en-US"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lang="en-US" sz="1200" spc="-15" dirty="0">
                <a:latin typeface="Calibri"/>
                <a:cs typeface="Calibri"/>
              </a:rPr>
              <a:t>B</a:t>
            </a:r>
            <a:r>
              <a:rPr lang="en-US" sz="1200" dirty="0">
                <a:latin typeface="Calibri"/>
                <a:cs typeface="Calibri"/>
              </a:rPr>
              <a:t>uild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Calibri"/>
                <a:cs typeface="Calibri"/>
              </a:rPr>
              <a:t>a</a:t>
            </a:r>
            <a:r>
              <a:rPr lang="en-US" sz="1200" dirty="0">
                <a:latin typeface="Calibri"/>
                <a:cs typeface="Calibri"/>
              </a:rPr>
              <a:t>nd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alibri"/>
                <a:cs typeface="Calibri"/>
              </a:rPr>
              <a:t>te</a:t>
            </a:r>
            <a:r>
              <a:rPr lang="en-US" sz="1200" spc="-20" dirty="0">
                <a:latin typeface="Calibri"/>
                <a:cs typeface="Calibri"/>
              </a:rPr>
              <a:t>s</a:t>
            </a:r>
            <a:r>
              <a:rPr lang="en-US" sz="1200" spc="-5" dirty="0">
                <a:latin typeface="Calibri"/>
                <a:cs typeface="Calibri"/>
              </a:rPr>
              <a:t>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5846110"/>
            <a:ext cx="2493010" cy="31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D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ocker</a:t>
            </a:r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Cont</a:t>
            </a:r>
            <a:r>
              <a:rPr sz="1200" dirty="0">
                <a:latin typeface="Calibri"/>
                <a:cs typeface="Calibri"/>
              </a:rPr>
              <a:t>ai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er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Ho</a:t>
            </a:r>
            <a:r>
              <a:rPr sz="1200" dirty="0">
                <a:latin typeface="Calibri"/>
                <a:cs typeface="Calibri"/>
              </a:rPr>
              <a:t>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Ima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e?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Image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8"/>
              </a:spcBef>
              <a:buFont typeface="Wingdings"/>
              <a:buChar char=""/>
            </a:pPr>
            <a:endParaRPr sz="130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ll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Wor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s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Wor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Images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ose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6705600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685800"/>
            <a:ext cx="2505075" cy="964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ub</a:t>
            </a: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mp</a:t>
            </a:r>
            <a:r>
              <a:rPr sz="1200" spc="-5" dirty="0">
                <a:latin typeface="Calibri"/>
                <a:cs typeface="Calibri"/>
              </a:rPr>
              <a:t>os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fil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240665" indent="-227965"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ock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mma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730" y="2133600"/>
            <a:ext cx="2607945" cy="2354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Ku</a:t>
            </a:r>
            <a:r>
              <a:rPr sz="1400" b="1" u="heavy" spc="-5" dirty="0">
                <a:solidFill>
                  <a:srgbClr val="365F90"/>
                </a:solidFill>
                <a:latin typeface="Cambria"/>
                <a:cs typeface="Cambria"/>
              </a:rPr>
              <a:t>be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net</a:t>
            </a:r>
            <a:r>
              <a:rPr sz="1400" b="1" u="heavy" spc="-15" dirty="0">
                <a:solidFill>
                  <a:srgbClr val="365F90"/>
                </a:solidFill>
                <a:latin typeface="Cambria"/>
                <a:cs typeface="Cambria"/>
              </a:rPr>
              <a:t>e</a:t>
            </a:r>
            <a:r>
              <a:rPr sz="1400" b="1" u="heavy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endParaRPr sz="1400" dirty="0">
              <a:latin typeface="Cambria"/>
              <a:cs typeface="Cambria"/>
            </a:endParaRPr>
          </a:p>
          <a:p>
            <a:pPr marL="469265" indent="-227965">
              <a:spcBef>
                <a:spcPts val="2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10" dirty="0">
                <a:latin typeface="Calibri"/>
                <a:cs typeface="Calibri"/>
              </a:rPr>
              <a:t>netes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Ku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Arc</a:t>
            </a:r>
            <a:r>
              <a:rPr sz="1200" spc="-2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3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mp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tes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Ku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gl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1250" dirty="0">
              <a:latin typeface="Times New Roman"/>
              <a:cs typeface="Times New Roman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Kubernetes configuration files</a:t>
            </a:r>
            <a:endParaRPr lang="en-US" sz="1200" spc="-5" dirty="0">
              <a:latin typeface="Calibri"/>
              <a:cs typeface="Calibri"/>
            </a:endParaRPr>
          </a:p>
          <a:p>
            <a:pPr marL="241300">
              <a:tabLst>
                <a:tab pos="469900" algn="l"/>
              </a:tabLst>
            </a:pPr>
            <a:endParaRPr lang="en-US" sz="1200" spc="-5" dirty="0">
              <a:latin typeface="Calibri"/>
              <a:cs typeface="Calibri"/>
            </a:endParaRPr>
          </a:p>
          <a:p>
            <a:pPr marL="469265" indent="-227965">
              <a:buFont typeface="Wingdings"/>
              <a:buChar char=""/>
              <a:tabLst>
                <a:tab pos="469900" algn="l"/>
              </a:tabLst>
            </a:pPr>
            <a:r>
              <a:rPr lang="en-US" sz="1200" spc="-5" dirty="0">
                <a:latin typeface="Calibri"/>
                <a:cs typeface="Calibri"/>
              </a:rPr>
              <a:t>Kubernetes Volumes </a:t>
            </a:r>
            <a:endParaRPr sz="1200"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2667000"/>
            <a:ext cx="1190460" cy="113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341</Words>
  <Application>Microsoft Office PowerPoint</Application>
  <PresentationFormat>Custom</PresentationFormat>
  <Paragraphs>170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DEVOPS COURSE CONTENT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COURSE CONTENT</dc:title>
  <dc:creator>Online2PDF.com</dc:creator>
  <cp:lastModifiedBy>Venkata Phani</cp:lastModifiedBy>
  <cp:revision>6</cp:revision>
  <dcterms:created xsi:type="dcterms:W3CDTF">2023-03-07T15:15:03Z</dcterms:created>
  <dcterms:modified xsi:type="dcterms:W3CDTF">2023-03-08T08:47:22Z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LastSaved">
    <vt:filetime>2023-03-07T00:00:00Z</vt:filetime>
  </property>
</Properties>
</file>