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56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8F3E-E1FF-7305-3409-304158CE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4A5E-EC39-2692-1FD7-0032FE2F8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F83C-BBDA-1CA7-0291-A36B8046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56E7-40E0-A079-5022-23EB2361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482C-4B65-9764-EBFC-28D1419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0A46-5737-1ADB-01BD-1ADE9CBE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9E8D-82D1-B2A1-D0A7-5D7C85643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E88B0-BECE-7C09-191D-D26358B1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EC67-C2C1-2E4F-277B-86EA4765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91D6-1C0E-C3AB-363A-75AE8E87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D4DFB-9427-E56E-4119-F8ADC2A34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2D6D7-AC1A-F1F8-5E51-24A0ADD4E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EA85-7ED7-029C-7C2C-0384AA11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1139-A274-97A7-E4E3-48714BB9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8FFC-9EBC-4B4B-50C4-048D7A9A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27B2-E830-F9B4-DA18-D80572D8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9FDA-C382-9BE0-CE5A-A8B28680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D367-1A28-A161-6406-85C3785D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1C3C-7BF3-D4AF-53AE-CDD1FEE1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1924-C7B0-7AE2-ADDD-3060D409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2890-19AD-B4E7-6A7D-9DFF5271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029F9-358D-E869-5D88-17B3D140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DEE3-AFEF-B046-2BF1-7D9D1AC3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A7535-34BF-8D6D-F452-89B9C49D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9E17-7F5B-4911-ACCE-298A561C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6EF0-F05B-BC89-9832-D4FFB81F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C7FE-ED47-8210-402F-772A05595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39FEC-9415-42D3-19DE-53654915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48D9-960E-7A27-190B-300D856D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40847-703F-A0EF-21D4-F328913C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851E3-B9EB-CA38-2C8B-01E0E8F7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D976-44B0-E5B0-8CC2-1C6FE562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21E3-8D7A-9DAE-2931-510F8614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6219C-1977-8320-162F-9A8A4A8A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DA94D-E421-C797-0C7A-2EB7CE1F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C3D90-25A0-A01D-F6F6-CEBE4E9A5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6A3CB-91BF-05A1-B2D0-E2683033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4C14C-A1D9-43CE-9849-85C0179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E0068-134C-7186-5F70-1136083D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8CDE-D3E7-A42E-2820-76D7063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D2436-AB6E-042B-F0EA-707252FF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7AD0-82A3-730D-422D-0D444755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9B887-4324-E13E-45DD-1AE47AE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B543-C4A4-0CCA-0C8E-9E0E0E5B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48A1D-622B-0EAE-4B96-D494835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A481-6DCA-098D-958C-B74A3C03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007B-508E-66D8-934D-CAA868C0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F7EA-56C4-A21D-52EF-AA90CB53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9F32-9850-2C8A-1BAE-F740191B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C10B-A2CB-0BE5-0ADE-1BA8C754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E9F8-EF07-087F-604D-0C02586B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86BE-3256-8C35-AF27-F57C781C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8AC5-00A7-08AF-1539-2C84B0E4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19A15-DB16-1631-A184-74B5F503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1B79E-8897-EF2E-F359-7228B77E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2CB21-1FD0-20D1-959F-E0F69BC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DC6A9-306F-46F8-56C5-D1E5B054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83694-FAD3-4533-4AB8-071BEFBB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5E0BC-82C8-0913-9BBD-19DC8795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D706-7858-C7C7-8558-4EB2E95A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762E-3918-0A4B-8BF6-654E8336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02E1-45EE-47C0-B3C3-32472E6CED05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D9AE-EF21-55AF-D6B5-E4D4FC14B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FA41-BBDD-6578-AC59-5BC6E69D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6220-99EC-48D7-8661-4F02BE6A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EC5F-112D-4135-EFC9-31750515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05AF-7A1B-FC0C-C44F-2A344F03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MARKUP LANGUAGE</a:t>
            </a:r>
          </a:p>
          <a:p>
            <a:r>
              <a:rPr lang="en-US" b="1" i="0" u="sng" dirty="0">
                <a:effectLst/>
              </a:rPr>
              <a:t>Indentation</a:t>
            </a:r>
            <a:r>
              <a:rPr lang="en-US" b="1" i="0" u="sng" dirty="0">
                <a:effectLst/>
                <a:latin typeface="avenir-lt-w01_35-light1475496"/>
              </a:rPr>
              <a:t> is very important in YAML.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In Azure DevOps, Pipelines helps to setup </a:t>
            </a:r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Continuous Integration/ Continuous Deployment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122" name="Picture 2" descr="YAML File icon PNG and SVG Free Download">
            <a:extLst>
              <a:ext uri="{FF2B5EF4-FFF2-40B4-BE49-F238E27FC236}">
                <a16:creationId xmlns:a16="http://schemas.microsoft.com/office/drawing/2014/main" id="{E0352C4B-659D-1044-5213-A89E30FD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593" y="365125"/>
            <a:ext cx="1703243" cy="18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8668-D86C-A3DE-4372-7FF79D54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venir-lt-w01_85-heavy1475544"/>
              </a:rPr>
              <a:t>Component of YAML 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BCE8-ED32-4201-A04F-8837C627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Stages : </a:t>
            </a:r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Stage is collection of Jobs which runs sequentially</a:t>
            </a: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Jobs</a:t>
            </a:r>
            <a:r>
              <a:rPr lang="en-US" dirty="0">
                <a:solidFill>
                  <a:srgbClr val="000000"/>
                </a:solidFill>
                <a:latin typeface="avenir-lt-w01_35-light1475496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Job is Collection of Steps that runs on agents/environment.</a:t>
            </a:r>
            <a:endParaRPr lang="en-US" dirty="0">
              <a:solidFill>
                <a:srgbClr val="000000"/>
              </a:solidFill>
              <a:latin typeface="avenir-lt-w01_35-light1475496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Steps: </a:t>
            </a:r>
            <a:r>
              <a:rPr lang="en-US" dirty="0">
                <a:solidFill>
                  <a:srgbClr val="000000"/>
                </a:solidFill>
                <a:latin typeface="avenir-lt-w01_35-light1475496"/>
              </a:rPr>
              <a:t>Steps helps to define the set of process to setup your task or any activity which you want to perform on any specific job.</a:t>
            </a:r>
          </a:p>
          <a:p>
            <a:pPr marL="914400" lvl="2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Kind of Steps: </a:t>
            </a:r>
          </a:p>
          <a:p>
            <a:pPr lvl="2" fontAlgn="base"/>
            <a:r>
              <a:rPr lang="en-US" dirty="0">
                <a:solidFill>
                  <a:srgbClr val="000000"/>
                </a:solidFill>
                <a:latin typeface="var(--ricos-custom-p-font-family,unset)"/>
              </a:rPr>
              <a:t>Task</a:t>
            </a:r>
          </a:p>
          <a:p>
            <a:pPr lvl="2" fontAlgn="base"/>
            <a:r>
              <a:rPr lang="en-US" b="0" i="0" dirty="0">
                <a:solidFill>
                  <a:srgbClr val="000000"/>
                </a:solidFill>
                <a:effectLst/>
                <a:latin typeface="var(--ricos-custom-p-font-family,unset)"/>
              </a:rPr>
              <a:t>Script </a:t>
            </a:r>
          </a:p>
          <a:p>
            <a:pPr lvl="2" fontAlgn="base"/>
            <a:r>
              <a:rPr lang="en-US" b="0" i="0" dirty="0">
                <a:solidFill>
                  <a:srgbClr val="000000"/>
                </a:solidFill>
                <a:effectLst/>
                <a:latin typeface="var(--ricos-custom-p-font-family,unset)"/>
              </a:rPr>
              <a:t>Template reference</a:t>
            </a:r>
          </a:p>
          <a:p>
            <a:pPr marL="914400" lvl="2" indent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3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3CFA-0916-3FCB-DA52-C97E536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sng" dirty="0">
                <a:solidFill>
                  <a:srgbClr val="000000"/>
                </a:solidFill>
                <a:effectLst/>
                <a:latin typeface="avenir-lt-w01_85-heavy1475544"/>
              </a:rPr>
              <a:t>Hierarchy of YAML File</a:t>
            </a:r>
            <a:br>
              <a:rPr lang="en-US" sz="4400" u="sng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5AF2B-57F1-3E0B-D102-1B5143BC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56" y="1966480"/>
            <a:ext cx="6369626" cy="392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AML-Syntax">
            <a:extLst>
              <a:ext uri="{FF2B5EF4-FFF2-40B4-BE49-F238E27FC236}">
                <a16:creationId xmlns:a16="http://schemas.microsoft.com/office/drawing/2014/main" id="{57461BED-88C7-3E3C-A8D7-0CA2477B7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501" r="18636" b="-45"/>
          <a:stretch/>
        </p:blipFill>
        <p:spPr bwMode="auto">
          <a:xfrm>
            <a:off x="2431472" y="900545"/>
            <a:ext cx="7329055" cy="50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9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F8F2-266A-75F4-7282-7D329FE9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900" dirty="0"/>
              <a:t>stages:</a:t>
            </a:r>
          </a:p>
          <a:p>
            <a:pPr marL="0" indent="0">
              <a:buNone/>
            </a:pPr>
            <a:r>
              <a:rPr lang="en-US" sz="4900" dirty="0"/>
              <a:t>- stage: Build</a:t>
            </a:r>
          </a:p>
          <a:p>
            <a:pPr marL="0" indent="0">
              <a:buNone/>
            </a:pPr>
            <a:r>
              <a:rPr lang="en-US" sz="4900" dirty="0"/>
              <a:t>  jobs:</a:t>
            </a:r>
          </a:p>
          <a:p>
            <a:pPr marL="0" indent="0">
              <a:buNone/>
            </a:pPr>
            <a:r>
              <a:rPr lang="en-US" sz="4900" dirty="0"/>
              <a:t>  - job: Build Package</a:t>
            </a:r>
          </a:p>
          <a:p>
            <a:pPr marL="0" indent="0">
              <a:buNone/>
            </a:pPr>
            <a:r>
              <a:rPr lang="en-US" sz="4900" dirty="0"/>
              <a:t>    steps:</a:t>
            </a:r>
          </a:p>
          <a:p>
            <a:pPr marL="0" indent="0">
              <a:buNone/>
            </a:pPr>
            <a:r>
              <a:rPr lang="en-US" sz="4900" dirty="0"/>
              <a:t>    - Build</a:t>
            </a:r>
          </a:p>
          <a:p>
            <a:pPr marL="0" indent="0">
              <a:buNone/>
            </a:pPr>
            <a:r>
              <a:rPr lang="en-US" sz="4900" dirty="0"/>
              <a:t>    - Package</a:t>
            </a:r>
          </a:p>
          <a:p>
            <a:pPr marL="0" indent="0">
              <a:buNone/>
            </a:pPr>
            <a:r>
              <a:rPr lang="en-US" sz="4900" dirty="0"/>
              <a:t>    - Publish</a:t>
            </a:r>
          </a:p>
          <a:p>
            <a:pPr marL="0" indent="0">
              <a:buNone/>
            </a:pPr>
            <a:r>
              <a:rPr lang="en-US" sz="4900" dirty="0"/>
              <a:t>- stage: Deploy</a:t>
            </a:r>
          </a:p>
          <a:p>
            <a:pPr marL="0" indent="0">
              <a:buNone/>
            </a:pPr>
            <a:r>
              <a:rPr lang="en-US" sz="4900" dirty="0"/>
              <a:t>  jobs:</a:t>
            </a:r>
          </a:p>
          <a:p>
            <a:pPr marL="0" indent="0">
              <a:buNone/>
            </a:pPr>
            <a:r>
              <a:rPr lang="en-US" sz="4900" dirty="0"/>
              <a:t>  - job: start Deployment</a:t>
            </a:r>
          </a:p>
          <a:p>
            <a:pPr marL="0" indent="0">
              <a:buNone/>
            </a:pPr>
            <a:r>
              <a:rPr lang="en-US" sz="4900" dirty="0"/>
              <a:t>    steps:</a:t>
            </a:r>
          </a:p>
          <a:p>
            <a:pPr marL="0" indent="0">
              <a:buNone/>
            </a:pPr>
            <a:r>
              <a:rPr lang="en-US" sz="4900" dirty="0"/>
              <a:t>    - Deploy package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8F02-340A-8680-EBA8-21A01DCAF146}"/>
              </a:ext>
            </a:extLst>
          </p:cNvPr>
          <p:cNvSpPr txBox="1"/>
          <p:nvPr/>
        </p:nvSpPr>
        <p:spPr>
          <a:xfrm>
            <a:off x="3486230" y="150739"/>
            <a:ext cx="436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u="sng" dirty="0">
                <a:solidFill>
                  <a:srgbClr val="000000"/>
                </a:solidFill>
                <a:effectLst/>
                <a:latin typeface="avenir-lt-w01_85-heavy1475544"/>
              </a:rPr>
              <a:t>Hierarchy of YAML File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47375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8448-9812-542B-716E-1D7E828E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737" y="332509"/>
            <a:ext cx="8440882" cy="328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- stage: Build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displayName</a:t>
            </a:r>
            <a:r>
              <a:rPr lang="en-US" sz="1800" dirty="0"/>
              <a:t>: Build and push stage</a:t>
            </a:r>
          </a:p>
          <a:p>
            <a:pPr marL="0" indent="0">
              <a:buNone/>
            </a:pPr>
            <a:r>
              <a:rPr lang="en-US" sz="1800" dirty="0"/>
              <a:t>  jobs:  </a:t>
            </a:r>
          </a:p>
          <a:p>
            <a:pPr marL="0" indent="0">
              <a:buNone/>
            </a:pPr>
            <a:r>
              <a:rPr lang="en-US" sz="1800" dirty="0"/>
              <a:t>  - job: Build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displayName</a:t>
            </a:r>
            <a:r>
              <a:rPr lang="en-US" sz="1800" dirty="0"/>
              <a:t>: Build job</a:t>
            </a:r>
          </a:p>
          <a:p>
            <a:pPr marL="0" indent="0">
              <a:buNone/>
            </a:pPr>
            <a:r>
              <a:rPr lang="en-US" sz="1800" dirty="0"/>
              <a:t>    pool: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vmImage</a:t>
            </a:r>
            <a:r>
              <a:rPr lang="en-US" sz="1800" dirty="0"/>
              <a:t>: $(</a:t>
            </a:r>
            <a:r>
              <a:rPr lang="en-US" sz="1800" dirty="0" err="1"/>
              <a:t>vmImageName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steps:</a:t>
            </a:r>
          </a:p>
          <a:p>
            <a:pPr marL="0" indent="0">
              <a:buNone/>
            </a:pPr>
            <a:r>
              <a:rPr lang="en-US" sz="1800" dirty="0"/>
              <a:t>    - task: Docker@2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displayName</a:t>
            </a:r>
            <a:r>
              <a:rPr lang="en-US" sz="1800" dirty="0"/>
              <a:t>: Build and push an image to container registry</a:t>
            </a:r>
          </a:p>
          <a:p>
            <a:pPr marL="0" indent="0">
              <a:buNone/>
            </a:pPr>
            <a:r>
              <a:rPr lang="en-US" sz="1800" dirty="0"/>
              <a:t>      inputs:</a:t>
            </a:r>
          </a:p>
          <a:p>
            <a:pPr marL="0" indent="0">
              <a:buNone/>
            </a:pPr>
            <a:r>
              <a:rPr lang="en-US" sz="1800" dirty="0"/>
              <a:t>        command: </a:t>
            </a:r>
            <a:r>
              <a:rPr lang="en-US" sz="1800" dirty="0" err="1"/>
              <a:t>buildAndPush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repository: $(</a:t>
            </a:r>
            <a:r>
              <a:rPr lang="en-US" sz="1800" dirty="0" err="1"/>
              <a:t>imageRepository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dockerfile</a:t>
            </a:r>
            <a:r>
              <a:rPr lang="en-US" sz="1800" dirty="0"/>
              <a:t>: $(</a:t>
            </a:r>
            <a:r>
              <a:rPr lang="en-US" sz="1800" dirty="0" err="1"/>
              <a:t>dockerfilePath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containerRegistry</a:t>
            </a:r>
            <a:r>
              <a:rPr lang="en-US" sz="1800" dirty="0"/>
              <a:t>: $(</a:t>
            </a:r>
            <a:r>
              <a:rPr lang="en-US" sz="1800" dirty="0" err="1"/>
              <a:t>dockerRegistryServiceConnection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tags: |</a:t>
            </a:r>
          </a:p>
          <a:p>
            <a:pPr marL="0" indent="0">
              <a:buNone/>
            </a:pPr>
            <a:r>
              <a:rPr lang="en-US" sz="1800" dirty="0"/>
              <a:t>          $(tag)</a:t>
            </a:r>
          </a:p>
        </p:txBody>
      </p:sp>
    </p:spTree>
    <p:extLst>
      <p:ext uri="{BB962C8B-B14F-4D97-AF65-F5344CB8AC3E}">
        <p14:creationId xmlns:p14="http://schemas.microsoft.com/office/powerpoint/2010/main" val="397968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E08-AB09-9D6E-2FBA-33CD145E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PIPELINE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9BE3-39D2-5AE8-9D06-FD8CA310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Stage, Single Job YAML Pipeline</a:t>
            </a:r>
          </a:p>
          <a:p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Stage Multi Job YAML Pipeline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 Stage YAML Pipeline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avenir-lt-w01_35-light1475496</vt:lpstr>
      <vt:lpstr>avenir-lt-w01_85-heavy1475544</vt:lpstr>
      <vt:lpstr>Calibri</vt:lpstr>
      <vt:lpstr>Calibri Light</vt:lpstr>
      <vt:lpstr>Tahoma</vt:lpstr>
      <vt:lpstr>var(--ricos-custom-p-font-family,unset)</vt:lpstr>
      <vt:lpstr>Office Theme</vt:lpstr>
      <vt:lpstr>YAML FILE</vt:lpstr>
      <vt:lpstr>Component of YAML Pipeline</vt:lpstr>
      <vt:lpstr>Hierarchy of YAML File </vt:lpstr>
      <vt:lpstr>PowerPoint Presentation</vt:lpstr>
      <vt:lpstr>PowerPoint Presentation</vt:lpstr>
      <vt:lpstr>PowerPoint Presentation</vt:lpstr>
      <vt:lpstr>YAML PIPELINE TYPES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YAML FILE</dc:title>
  <dc:creator>Venkata Phani</dc:creator>
  <cp:lastModifiedBy>Venkata Phani</cp:lastModifiedBy>
  <cp:revision>13</cp:revision>
  <dcterms:created xsi:type="dcterms:W3CDTF">2023-05-12T10:43:31Z</dcterms:created>
  <dcterms:modified xsi:type="dcterms:W3CDTF">2023-05-13T06:46:17Z</dcterms:modified>
</cp:coreProperties>
</file>