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5" autoAdjust="0"/>
    <p:restoredTop sz="94660"/>
  </p:normalViewPr>
  <p:slideViewPr>
    <p:cSldViewPr snapToGrid="0">
      <p:cViewPr varScale="1">
        <p:scale>
          <a:sx n="69" d="100"/>
          <a:sy n="69" d="100"/>
        </p:scale>
        <p:origin x="8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2CE1-8CC7-46F6-88B4-6E36C6D4A4E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2FA-3985-45CC-9389-FA2286900A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329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2CE1-8CC7-46F6-88B4-6E36C6D4A4E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2FA-3985-45CC-9389-FA2286900A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460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2CE1-8CC7-46F6-88B4-6E36C6D4A4E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2FA-3985-45CC-9389-FA2286900A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35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2CE1-8CC7-46F6-88B4-6E36C6D4A4E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2FA-3985-45CC-9389-FA2286900A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802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2CE1-8CC7-46F6-88B4-6E36C6D4A4E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2FA-3985-45CC-9389-FA2286900A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074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2CE1-8CC7-46F6-88B4-6E36C6D4A4E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2FA-3985-45CC-9389-FA2286900A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810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2CE1-8CC7-46F6-88B4-6E36C6D4A4E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2FA-3985-45CC-9389-FA2286900A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998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2CE1-8CC7-46F6-88B4-6E36C6D4A4E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2FA-3985-45CC-9389-FA2286900A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432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2CE1-8CC7-46F6-88B4-6E36C6D4A4E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2FA-3985-45CC-9389-FA2286900A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226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2CE1-8CC7-46F6-88B4-6E36C6D4A4E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2FA-3985-45CC-9389-FA2286900A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880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52CE1-8CC7-46F6-88B4-6E36C6D4A4E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E42FA-3985-45CC-9389-FA2286900A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323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52CE1-8CC7-46F6-88B4-6E36C6D4A4ED}" type="datetimeFigureOut">
              <a:rPr lang="es-MX" smtClean="0"/>
              <a:t>28/02/2024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E42FA-3985-45CC-9389-FA2286900AD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647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1100" y="139699"/>
            <a:ext cx="9144000" cy="944563"/>
          </a:xfrm>
        </p:spPr>
        <p:txBody>
          <a:bodyPr/>
          <a:lstStyle/>
          <a:p>
            <a:r>
              <a:rPr lang="es-MX" dirty="0"/>
              <a:t>Planeación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1100" y="1747838"/>
            <a:ext cx="9144000" cy="4221162"/>
          </a:xfrm>
        </p:spPr>
        <p:txBody>
          <a:bodyPr>
            <a:noAutofit/>
          </a:bodyPr>
          <a:lstStyle/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</a:t>
            </a: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planeación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dada una descripción del mundo, una situación inicial y una situación deseada, la </a:t>
            </a: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hallar una </a:t>
            </a: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secuencia de acciones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(las cuales pueden cambiar las situaciones), tal que la situación deseada es alcanzada desde el estado inicial. Además, no todas las acciones son aplicables en todas las situaciones. </a:t>
            </a:r>
          </a:p>
          <a:p>
            <a:pPr algn="just"/>
            <a:r>
              <a:rPr lang="es-MX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Definición 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 Planeación es una representación de estados describiendo un comportamiento futuro con la ejecución de un conjunto de acciones bajo un orden con limitantes temporales o algún otro tipo de éstas.</a:t>
            </a:r>
          </a:p>
        </p:txBody>
      </p:sp>
    </p:spTree>
    <p:extLst>
      <p:ext uri="{BB962C8B-B14F-4D97-AF65-F5344CB8AC3E}">
        <p14:creationId xmlns:p14="http://schemas.microsoft.com/office/powerpoint/2010/main" val="209699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1F2B416-097D-96D8-F004-C8E8EF26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4007"/>
            <a:ext cx="9482023" cy="661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1100" y="139699"/>
            <a:ext cx="9144000" cy="944563"/>
          </a:xfrm>
        </p:spPr>
        <p:txBody>
          <a:bodyPr/>
          <a:lstStyle/>
          <a:p>
            <a:r>
              <a:rPr lang="es-MX" dirty="0"/>
              <a:t>Planeación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6600" y="1849438"/>
            <a:ext cx="11099800" cy="3802062"/>
          </a:xfrm>
        </p:spPr>
        <p:txBody>
          <a:bodyPr>
            <a:noAutofit/>
          </a:bodyPr>
          <a:lstStyle/>
          <a:p>
            <a:pPr algn="just"/>
            <a:r>
              <a:rPr lang="es-MX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Definición 2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problema de planeación es una cuádrupla 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A, I, G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donde: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 </a:t>
            </a: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fluentes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los cuales caracterizan las situaciones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 </a:t>
            </a: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acciones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 una definición de sus respectivas </a:t>
            </a: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precondiciones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efectos o </a:t>
            </a: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causas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 conjunto de </a:t>
            </a: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fluentes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describiendo</a:t>
            </a: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situación inicial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 conjunto de </a:t>
            </a: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fluentes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describiendo la situación </a:t>
            </a: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deseada</a:t>
            </a:r>
          </a:p>
        </p:txBody>
      </p:sp>
    </p:spTree>
    <p:extLst>
      <p:ext uri="{BB962C8B-B14F-4D97-AF65-F5344CB8AC3E}">
        <p14:creationId xmlns:p14="http://schemas.microsoft.com/office/powerpoint/2010/main" val="41270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1100" y="139699"/>
            <a:ext cx="9144000" cy="944563"/>
          </a:xfrm>
        </p:spPr>
        <p:txBody>
          <a:bodyPr/>
          <a:lstStyle/>
          <a:p>
            <a:r>
              <a:rPr lang="es-MX" dirty="0"/>
              <a:t>Planeación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36600" y="1849438"/>
            <a:ext cx="11099800" cy="3802062"/>
          </a:xfrm>
        </p:spPr>
        <p:txBody>
          <a:bodyPr>
            <a:noAutofit/>
          </a:bodyPr>
          <a:lstStyle/>
          <a:p>
            <a:pPr algn="just"/>
            <a:r>
              <a:rPr lang="es-MX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Definición 3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Dado un PP 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&lt; </a:t>
            </a:r>
            <a:r>
              <a:rPr lang="es-MX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A, I, G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y un entero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 plan para un PP es una secuencia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tal que hay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situaciones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tales que para cada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consistente con las precondiciones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modificado desde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 exactamente los efectos de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Para hallar el plan válido para las situaciones dadas,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debe ser implicado por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debe ser implicado por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32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44600" y="25400"/>
            <a:ext cx="9144000" cy="1397001"/>
          </a:xfrm>
        </p:spPr>
        <p:txBody>
          <a:bodyPr>
            <a:noAutofit/>
          </a:bodyPr>
          <a:lstStyle/>
          <a:p>
            <a:r>
              <a:rPr lang="es-MX" sz="4800" dirty="0"/>
              <a:t>El mundo de los cubos</a:t>
            </a:r>
            <a:br>
              <a:rPr lang="es-MX" sz="4800" dirty="0"/>
            </a:br>
            <a:r>
              <a:rPr lang="es-MX" sz="4800" dirty="0"/>
              <a:t>Ejemplo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87" y="1536699"/>
            <a:ext cx="4418013" cy="5252913"/>
          </a:xfrm>
          <a:prstGeom prst="rect">
            <a:avLst/>
          </a:prstGeom>
        </p:spPr>
      </p:pic>
      <p:sp>
        <p:nvSpPr>
          <p:cNvPr id="6" name="Subtítulo 2"/>
          <p:cNvSpPr>
            <a:spLocks noGrp="1"/>
          </p:cNvSpPr>
          <p:nvPr>
            <p:ph type="subTitle" idx="1"/>
          </p:nvPr>
        </p:nvSpPr>
        <p:spPr>
          <a:xfrm>
            <a:off x="0" y="592137"/>
            <a:ext cx="4611687" cy="6197475"/>
          </a:xfrm>
        </p:spPr>
        <p:txBody>
          <a:bodyPr>
            <a:noAutofit/>
          </a:bodyPr>
          <a:lstStyle/>
          <a:p>
            <a:pPr algn="just"/>
            <a:r>
              <a:rPr lang="es-MX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Inicial: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sobre(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a,mesa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sobre(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c,mesa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sobre(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b,mesa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brazovacio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libre(a)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libre(c)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libre(b)</a:t>
            </a:r>
          </a:p>
          <a:p>
            <a:pPr algn="just"/>
            <a:r>
              <a:rPr lang="es-MX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s-MX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sobre(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sobre(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sobre(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c,mesa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9855753" y="578741"/>
            <a:ext cx="2032000" cy="2705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Plan: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coger(b)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poner(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coger(a)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poner(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9C9379A1-EA4C-471E-8268-E77BDEF48A97}"/>
              </a:ext>
            </a:extLst>
          </p:cNvPr>
          <p:cNvSpPr txBox="1">
            <a:spLocks/>
          </p:cNvSpPr>
          <p:nvPr/>
        </p:nvSpPr>
        <p:spPr>
          <a:xfrm>
            <a:off x="9855753" y="3690874"/>
            <a:ext cx="2032000" cy="2705100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 </a:t>
            </a:r>
          </a:p>
          <a:p>
            <a:pPr algn="just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s-MX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Clingo</a:t>
            </a:r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s-MX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bloques.pl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BEC76F-4DA0-EE54-B1E2-E9BD79275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527" y="2750239"/>
            <a:ext cx="486788" cy="4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6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1100" y="139699"/>
            <a:ext cx="9144000" cy="944563"/>
          </a:xfrm>
        </p:spPr>
        <p:txBody>
          <a:bodyPr/>
          <a:lstStyle/>
          <a:p>
            <a:r>
              <a:rPr lang="es-MX" dirty="0"/>
              <a:t>Sintaxis DLV-k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1100" y="1084262"/>
            <a:ext cx="9613900" cy="4572000"/>
          </a:xfrm>
        </p:spPr>
        <p:txBody>
          <a:bodyPr>
            <a:noAutofit/>
          </a:bodyPr>
          <a:lstStyle/>
          <a:p>
            <a:pPr algn="just"/>
            <a:r>
              <a:rPr lang="es-MX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Declaraciones/Fluentes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 Todas las declaraciones y fluentes deben ser declarados usando la declaración de acción de la forma:</a:t>
            </a:r>
          </a:p>
          <a:p>
            <a:pPr algn="just"/>
            <a:r>
              <a:rPr lang="es-MX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fluents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donde 	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act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</a:p>
          <a:p>
            <a:pPr algn="just"/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son variables</a:t>
            </a:r>
          </a:p>
          <a:p>
            <a:pPr algn="just"/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typ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la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aridad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todas las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ocurren en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y m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" name="Rectángulo 3"/>
          <p:cNvSpPr/>
          <p:nvPr/>
        </p:nvSpPr>
        <p:spPr>
          <a:xfrm>
            <a:off x="6595717" y="5708134"/>
            <a:ext cx="5467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</a:t>
            </a:r>
            <a:r>
              <a:rPr lang="es-MX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MX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MX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parte</a:t>
            </a:r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es-MX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puede ser omitido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69829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1100" y="139699"/>
            <a:ext cx="9144000" cy="944563"/>
          </a:xfrm>
        </p:spPr>
        <p:txBody>
          <a:bodyPr/>
          <a:lstStyle/>
          <a:p>
            <a:r>
              <a:rPr lang="es-MX" dirty="0"/>
              <a:t>Sintaxis DLV-k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1100" y="1084262"/>
            <a:ext cx="9613900" cy="4572000"/>
          </a:xfrm>
        </p:spPr>
        <p:txBody>
          <a:bodyPr>
            <a:noAutofit/>
          </a:bodyPr>
          <a:lstStyle/>
          <a:p>
            <a:pPr algn="just"/>
            <a:r>
              <a:rPr lang="es-MX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fluents</a:t>
            </a: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2800" dirty="0"/>
              <a:t>		sobre(B,L)  </a:t>
            </a:r>
            <a:r>
              <a:rPr lang="es-MX" sz="2800" dirty="0" err="1"/>
              <a:t>requires</a:t>
            </a:r>
            <a:r>
              <a:rPr lang="es-MX" sz="2800" dirty="0"/>
              <a:t> cubo(B), </a:t>
            </a:r>
            <a:r>
              <a:rPr lang="es-MX" sz="2800" dirty="0" err="1"/>
              <a:t>lugardisponible</a:t>
            </a:r>
            <a:r>
              <a:rPr lang="es-MX" sz="2800" dirty="0"/>
              <a:t>(L).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MX" sz="2800" dirty="0"/>
              <a:t>ocupado(B) </a:t>
            </a:r>
            <a:r>
              <a:rPr lang="es-MX" sz="2800" dirty="0" err="1"/>
              <a:t>requires</a:t>
            </a:r>
            <a:r>
              <a:rPr lang="es-MX" sz="2800" dirty="0"/>
              <a:t> </a:t>
            </a:r>
            <a:r>
              <a:rPr lang="es-MX" sz="2800" dirty="0" err="1"/>
              <a:t>lugardisponible</a:t>
            </a:r>
            <a:r>
              <a:rPr lang="es-MX" sz="2800" dirty="0"/>
              <a:t>(B).</a:t>
            </a:r>
          </a:p>
          <a:p>
            <a:pPr algn="just"/>
            <a:r>
              <a:rPr lang="es-MX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actions</a:t>
            </a: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mover(B,L)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requires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cubo(B),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lugardisponible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(L).</a:t>
            </a:r>
          </a:p>
        </p:txBody>
      </p:sp>
    </p:spTree>
    <p:extLst>
      <p:ext uri="{BB962C8B-B14F-4D97-AF65-F5344CB8AC3E}">
        <p14:creationId xmlns:p14="http://schemas.microsoft.com/office/powerpoint/2010/main" val="162905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1100" y="139699"/>
            <a:ext cx="9144000" cy="944563"/>
          </a:xfrm>
        </p:spPr>
        <p:txBody>
          <a:bodyPr/>
          <a:lstStyle/>
          <a:p>
            <a:r>
              <a:rPr lang="es-MX" dirty="0"/>
              <a:t>Sintaxis DLV-k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81100" y="1084262"/>
            <a:ext cx="9613900" cy="5202238"/>
          </a:xfrm>
        </p:spPr>
        <p:txBody>
          <a:bodyPr>
            <a:noAutofit/>
          </a:bodyPr>
          <a:lstStyle/>
          <a:p>
            <a:pPr algn="just"/>
            <a:r>
              <a:rPr lang="es-MX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causation</a:t>
            </a:r>
            <a:r>
              <a:rPr lang="es-MX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rules: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estas son usadas para para definir dependencias estáticas y dinámicas y tiene la forma siguiente: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cuased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MX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2800" dirty="0"/>
              <a:t>		donde </a:t>
            </a:r>
            <a:r>
              <a:rPr lang="es-MX" sz="2800" i="1" dirty="0">
                <a:solidFill>
                  <a:srgbClr val="FF0000"/>
                </a:solidFill>
              </a:rPr>
              <a:t>f</a:t>
            </a:r>
            <a:r>
              <a:rPr lang="es-MX" sz="2800" dirty="0"/>
              <a:t> puede ser fluente, tipo y acciones </a:t>
            </a:r>
            <a:r>
              <a:rPr lang="es-MX" sz="2800" dirty="0">
                <a:sym typeface="Symbol" panose="05050102010706020507" pitchFamily="18" charset="2"/>
              </a:rPr>
              <a:t> </a:t>
            </a:r>
            <a:r>
              <a:rPr lang="es-MX" sz="2800" dirty="0"/>
              <a:t>{false}</a:t>
            </a:r>
          </a:p>
          <a:p>
            <a:pPr algn="just"/>
            <a:endParaRPr lang="es-MX" sz="2800" dirty="0"/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condición de ejecución puede ser de la forma: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3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1100" y="139699"/>
            <a:ext cx="9144000" cy="944563"/>
          </a:xfrm>
        </p:spPr>
        <p:txBody>
          <a:bodyPr/>
          <a:lstStyle/>
          <a:p>
            <a:r>
              <a:rPr lang="es-MX" dirty="0"/>
              <a:t>Sintaxis DLV-k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5100" y="1135062"/>
            <a:ext cx="11988800" cy="5588000"/>
          </a:xfrm>
        </p:spPr>
        <p:txBody>
          <a:bodyPr>
            <a:noAutofit/>
          </a:bodyPr>
          <a:lstStyle/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co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ndición de ejecución puede ser de la forma:</a:t>
            </a:r>
          </a:p>
          <a:p>
            <a:pPr algn="just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MX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m+1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MX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s-MX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32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s-MX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pPr algn="just"/>
            <a:r>
              <a:rPr lang="es-MX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s-MX" sz="32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r>
              <a:rPr lang="es-MX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mover(B,L) </a:t>
            </a:r>
            <a:r>
              <a:rPr lang="es-MX" sz="32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ocupado(B), </a:t>
            </a:r>
            <a:r>
              <a:rPr lang="es-MX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ocupado(L), B &lt;&gt; L.</a:t>
            </a:r>
          </a:p>
          <a:p>
            <a:pPr algn="just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MX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inertial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sobre(B,L).</a:t>
            </a:r>
          </a:p>
          <a:p>
            <a:pPr algn="just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MX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caused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ocupado(B) </a:t>
            </a:r>
            <a:r>
              <a:rPr lang="es-MX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sobre(B1,B), cubo(B).</a:t>
            </a:r>
          </a:p>
          <a:p>
            <a:pPr algn="just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MX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caused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sobre(B,L) </a:t>
            </a:r>
            <a:r>
              <a:rPr lang="es-MX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mover(B,L).</a:t>
            </a:r>
          </a:p>
          <a:p>
            <a:pPr algn="just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s-MX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caused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-sobre(B,L1) </a:t>
            </a:r>
            <a:r>
              <a:rPr lang="es-MX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mover(B,L), sobre(B,L1), L &lt;&gt; L1.</a:t>
            </a:r>
          </a:p>
        </p:txBody>
      </p:sp>
    </p:spTree>
    <p:extLst>
      <p:ext uri="{BB962C8B-B14F-4D97-AF65-F5344CB8AC3E}">
        <p14:creationId xmlns:p14="http://schemas.microsoft.com/office/powerpoint/2010/main" val="142930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1100" y="139699"/>
            <a:ext cx="9144000" cy="944563"/>
          </a:xfrm>
        </p:spPr>
        <p:txBody>
          <a:bodyPr/>
          <a:lstStyle/>
          <a:p>
            <a:r>
              <a:rPr lang="es-MX" dirty="0"/>
              <a:t>Sintaxis DLV-k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200" y="1134854"/>
            <a:ext cx="11988800" cy="5588000"/>
          </a:xfrm>
        </p:spPr>
        <p:txBody>
          <a:bodyPr>
            <a:noAutofit/>
          </a:bodyPr>
          <a:lstStyle/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de la forma:</a:t>
            </a:r>
          </a:p>
          <a:p>
            <a:pPr algn="just"/>
            <a:r>
              <a:rPr lang="es-MX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m+1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s-MX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MX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(i)</a:t>
            </a:r>
          </a:p>
          <a:p>
            <a:pPr algn="just"/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Donde los </a:t>
            </a:r>
            <a:r>
              <a:rPr lang="es-MX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s-MX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variables libres y pertenecen a los fluentes, i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n 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 m  0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s-MX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MX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r>
              <a:rPr lang="es-MX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9889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802</Words>
  <Application>Microsoft Office PowerPoint</Application>
  <PresentationFormat>Panorámica</PresentationFormat>
  <Paragraphs>78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Tema de Office</vt:lpstr>
      <vt:lpstr>Planeación</vt:lpstr>
      <vt:lpstr>Planeación</vt:lpstr>
      <vt:lpstr>Planeación</vt:lpstr>
      <vt:lpstr>El mundo de los cubos Ejemplo</vt:lpstr>
      <vt:lpstr>Sintaxis DLV-k</vt:lpstr>
      <vt:lpstr>Sintaxis DLV-k</vt:lpstr>
      <vt:lpstr>Sintaxis DLV-k</vt:lpstr>
      <vt:lpstr>Sintaxis DLV-k</vt:lpstr>
      <vt:lpstr>Sintaxis DLV-k</vt:lpstr>
      <vt:lpstr>Presentación de PowerPoint</vt:lpstr>
    </vt:vector>
  </TitlesOfParts>
  <Company>ITESM Puebla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Planeación</dc:title>
  <dc:creator>Francisco Zurita</dc:creator>
  <cp:lastModifiedBy>FERNANDO ZACARIAS FLORES</cp:lastModifiedBy>
  <cp:revision>43</cp:revision>
  <dcterms:created xsi:type="dcterms:W3CDTF">2015-10-06T18:39:05Z</dcterms:created>
  <dcterms:modified xsi:type="dcterms:W3CDTF">2024-02-28T19:16:05Z</dcterms:modified>
</cp:coreProperties>
</file>