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Garamond" panose="02020404030301010803" pitchFamily="18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each boxed object and show in Android Studio how they look and what they do.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an Activity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the Life Cycle works and the methods we use the most as programmers.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10995300" y="5661166"/>
            <a:ext cx="11967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34000" y="4406166"/>
            <a:ext cx="109629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  <a:noFill/>
        </p:spPr>
        <p:txBody>
          <a:bodyPr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12121"/>
                </a:solidFill>
              </a:rPr>
              <a:t>‹#›</a:t>
            </a:fld>
            <a:endParaRPr lang="en-US" sz="1300">
              <a:solidFill>
                <a:srgbClr val="212121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97666" y="2031633"/>
            <a:ext cx="4637100" cy="1851600"/>
          </a:xfrm>
          <a:prstGeom prst="rect">
            <a:avLst/>
          </a:prstGeom>
          <a:noFill/>
        </p:spPr>
        <p:txBody>
          <a:bodyPr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97766" y="4027033"/>
            <a:ext cx="4637100" cy="20463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ct val="100000"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607733" y="0"/>
            <a:ext cx="8584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06400" y="946666"/>
            <a:ext cx="2786400" cy="1011900"/>
          </a:xfrm>
          <a:prstGeom prst="rect">
            <a:avLst/>
          </a:prstGeom>
          <a:noFill/>
        </p:spPr>
        <p:txBody>
          <a:bodyPr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06400" y="2072199"/>
            <a:ext cx="2786400" cy="44139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6111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85000" y="739800"/>
            <a:ext cx="5141100" cy="5378400"/>
          </a:xfrm>
          <a:prstGeom prst="rect">
            <a:avLst/>
          </a:prstGeom>
          <a:noFill/>
        </p:spPr>
        <p:txBody>
          <a:bodyPr lIns="121900" tIns="121900" rIns="121900" bIns="1219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596499" y="739800"/>
            <a:ext cx="5141100" cy="5378400"/>
          </a:xfrm>
          <a:prstGeom prst="rect">
            <a:avLst/>
          </a:prstGeom>
          <a:noFill/>
        </p:spPr>
        <p:txBody>
          <a:bodyPr lIns="121900" tIns="121900" rIns="121900" bIns="121900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063533" y="0"/>
            <a:ext cx="8128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" y="6285040"/>
            <a:ext cx="4063796" cy="572785"/>
            <a:chOff x="-72" y="4713898"/>
            <a:chExt cx="3047923" cy="429600"/>
          </a:xfrm>
        </p:grpSpPr>
        <p:sp>
          <p:nvSpPr>
            <p:cNvPr id="100" name="Shape 100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47133" y="906166"/>
            <a:ext cx="3577500" cy="1389900"/>
          </a:xfrm>
          <a:prstGeom prst="rect">
            <a:avLst/>
          </a:prstGeom>
          <a:noFill/>
        </p:spPr>
        <p:txBody>
          <a:bodyPr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47133" y="2397733"/>
            <a:ext cx="3577500" cy="33867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buSzPct val="100000"/>
              <a:defRPr sz="21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616161"/>
              </a:buClr>
              <a:defRPr sz="19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4036629" y="0"/>
            <a:ext cx="0" cy="68445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110" name="Shape 110"/>
          <p:cNvSpPr/>
          <p:nvPr/>
        </p:nvSpPr>
        <p:spPr>
          <a:xfrm>
            <a:off x="0" y="0"/>
            <a:ext cx="4064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900" cy="1350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10800000" flipH="1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 rot="10800000" flipH="1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1436" y="477066"/>
            <a:ext cx="3744000" cy="1271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3666" y="651000"/>
            <a:ext cx="83028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54000" y="3705955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 rot="10800000" flipH="1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5400"/>
              <a:t>Android Studio, Android System Basics and Git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000"/>
              <a:t>GITMAD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 descr="Screen Shot 2017-01-24 at 7.31.22 PM.png"/>
          <p:cNvPicPr preferRelativeResize="0"/>
          <p:nvPr/>
        </p:nvPicPr>
        <p:blipFill rotWithShape="1">
          <a:blip r:embed="rId3">
            <a:alphaModFix/>
          </a:blip>
          <a:srcRect l="4429" r="4438"/>
          <a:stretch/>
        </p:blipFill>
        <p:spPr>
          <a:xfrm>
            <a:off x="4063533" y="0"/>
            <a:ext cx="812846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47133" y="906166"/>
            <a:ext cx="3577500" cy="13899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Gradle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47133" y="2380458"/>
            <a:ext cx="3577500" cy="33867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My one and only true love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Builds the app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Where additional libraries are added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Mostly chage the red area</a:t>
            </a:r>
          </a:p>
        </p:txBody>
      </p:sp>
      <p:sp>
        <p:nvSpPr>
          <p:cNvPr id="190" name="Shape 190"/>
          <p:cNvSpPr/>
          <p:nvPr/>
        </p:nvSpPr>
        <p:spPr>
          <a:xfrm>
            <a:off x="4189275" y="4040975"/>
            <a:ext cx="6993900" cy="217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85000" y="739800"/>
            <a:ext cx="5141100" cy="53784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/>
              <a:t>Activity Creation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96499" y="739800"/>
            <a:ext cx="5141100" cy="53784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Create new Activity 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Right Click on ”Java” folder -&gt; New -&gt; Activity 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Found towards the bottom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Same method to create other type of files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Play around with right click to see what you can create.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b="0" i="0" u="none" strike="noStrike" cap="none"/>
              <a:t>Tips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Set line numbers View -&gt; Active Editor -&gt; set line numbers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 Launch Standalone SDK manager about once a month to stay up to date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Found in the toolbar far to the right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Create a separate folde</a:t>
            </a:r>
            <a:r>
              <a:rPr lang="en-US">
                <a:solidFill>
                  <a:schemeClr val="lt2"/>
                </a:solidFill>
              </a:rPr>
              <a:t>r</a:t>
            </a:r>
            <a:r>
              <a:rPr lang="en-US" b="0" i="0" u="none" strike="noStrike" cap="none">
                <a:solidFill>
                  <a:schemeClr val="lt2"/>
                </a:solidFill>
              </a:rPr>
              <a:t> to hold classes and adapters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Check for drivers necessary to debug on android device 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Use Debugger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Use phone over emulator if you can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/>
              <a:t>Git/GitHub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A Version Control System, based on a distributed system.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/>
              <a:t>Four</a:t>
            </a:r>
            <a:r>
              <a:rPr lang="en-US" sz="2400" b="0" i="0" u="none" strike="noStrike" cap="none"/>
              <a:t> need to know commands - Add, Commit, Push &amp; Pull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Can use Terminal or GitHub Graphical User Interface (GUI)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If you like GUI more, try </a:t>
            </a:r>
            <a:r>
              <a:rPr lang="en-US"/>
              <a:t>SourceTree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/>
              <a:t>Add Git Path to Android Studio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Classic Problems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Can’t run phone on computer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Need to enable Virtualization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Can’t use your phone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Either need a better cord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Download drivers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Can’t crunch file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Path to project is too long move it somewhere else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Screen Shot 2017-01-24 at 7.10.29 PM.png"/>
          <p:cNvPicPr preferRelativeResize="0"/>
          <p:nvPr/>
        </p:nvPicPr>
        <p:blipFill rotWithShape="1">
          <a:blip r:embed="rId3">
            <a:alphaModFix/>
          </a:blip>
          <a:srcRect t="3165" b="3165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57100" y="1765300"/>
            <a:ext cx="5080500" cy="46227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7666" y="2031633"/>
            <a:ext cx="4637100" cy="1851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Creation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97766" y="4027033"/>
            <a:ext cx="4637100" cy="2046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a dummy project for walkthrough.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/>
              <a:t>Android Folder </a:t>
            </a:r>
            <a:r>
              <a:rPr lang="en-US" sz="4400"/>
              <a:t>S</a:t>
            </a:r>
            <a:r>
              <a:rPr lang="en-US" sz="4400" b="0" i="0" u="none" strike="noStrike" cap="none"/>
              <a:t>tructure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220" b="0" i="0" u="none" strike="noStrike" cap="none"/>
              <a:t>Manifest XML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220" b="0" i="0" u="none" strike="noStrike" cap="none"/>
              <a:t>Java Folder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1850" b="0" i="0" u="none" strike="noStrike" cap="none"/>
              <a:t>Classes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1850" b="0" i="0" u="none" strike="noStrike" cap="none"/>
              <a:t>Activities 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220" b="0" i="0" u="none" strike="noStrike" cap="none"/>
              <a:t>Resource Folder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1850" b="0" i="0" u="none" strike="noStrike" cap="none"/>
              <a:t>Layouts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1850" b="0" i="0" u="none" strike="noStrike" cap="none"/>
              <a:t>Colors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220" b="0" i="0" u="none" strike="noStrike" cap="none"/>
              <a:t>Gradle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4515" y="31665"/>
            <a:ext cx="3429000" cy="66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 descr="Screen Shot 2017-01-24 at 7.17.47 PM.png"/>
          <p:cNvPicPr preferRelativeResize="0"/>
          <p:nvPr/>
        </p:nvPicPr>
        <p:blipFill rotWithShape="1">
          <a:blip r:embed="rId3">
            <a:alphaModFix/>
          </a:blip>
          <a:srcRect l="5791" r="5791"/>
          <a:stretch/>
        </p:blipFill>
        <p:spPr>
          <a:xfrm>
            <a:off x="3607699" y="-11"/>
            <a:ext cx="85842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06400" y="946666"/>
            <a:ext cx="2786400" cy="10119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Android Manifest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06400" y="2072199"/>
            <a:ext cx="2786400" cy="44139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App permissions located here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Activity relationships</a:t>
            </a:r>
          </a:p>
          <a:p>
            <a:pPr marL="457200" lvl="0" indent="-22860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States the Main activity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Java Folder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Where actual code implementation is located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Classes and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/>
              <a:t>Activity/Activities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Main screen that a user sees and interacts with 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All interactions everything for programing and implementation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/>
              <a:t>Mostly use fragments (advanced)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075" y="1961025"/>
            <a:ext cx="2262900" cy="48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1587" r="1597"/>
          <a:stretch/>
        </p:blipFill>
        <p:spPr>
          <a:xfrm>
            <a:off x="7257133" y="410800"/>
            <a:ext cx="4535999" cy="602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b="0" i="0" u="none" strike="noStrike" cap="none"/>
              <a:t>Life Cycle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Most important </a:t>
            </a:r>
            <a:r>
              <a:rPr lang="en-US">
                <a:solidFill>
                  <a:schemeClr val="lt2"/>
                </a:solidFill>
              </a:rPr>
              <a:t>functions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onCreate()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onPause()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onResume()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>
                <a:solidFill>
                  <a:schemeClr val="lt2"/>
                </a:solidFill>
              </a:rPr>
              <a:t>Used by the Android system to manage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/>
              <a:t>”R” Reference System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R holds all the references to items in the project, stored as integers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Arial"/>
              <a:buChar char="•"/>
            </a:pPr>
            <a:r>
              <a:rPr lang="en-US"/>
              <a:t>References everything in the ‘res’ folder. 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925" y="3708575"/>
            <a:ext cx="8194500" cy="2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 Folder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Layouts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Layouts for Screens and Views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Colors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Colors use will be reusing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Strings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Where strings should be stored that are used in project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Dimensions 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Used dimensions such as margins, padding, font sizes, etc.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Roboto</vt:lpstr>
      <vt:lpstr>Calibri</vt:lpstr>
      <vt:lpstr>material</vt:lpstr>
      <vt:lpstr>Android Studio, Android System Basics and Git</vt:lpstr>
      <vt:lpstr>Project Creation</vt:lpstr>
      <vt:lpstr>Android Folder Structure</vt:lpstr>
      <vt:lpstr>Android Manifest </vt:lpstr>
      <vt:lpstr>Java Folder</vt:lpstr>
      <vt:lpstr>Activity/Activities </vt:lpstr>
      <vt:lpstr>Life Cycle</vt:lpstr>
      <vt:lpstr>”R” Reference System</vt:lpstr>
      <vt:lpstr>Res Folder</vt:lpstr>
      <vt:lpstr>Gradle</vt:lpstr>
      <vt:lpstr>Activity Creation</vt:lpstr>
      <vt:lpstr>Tips</vt:lpstr>
      <vt:lpstr>Git/GitHub</vt:lpstr>
      <vt:lpstr>Classic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Studio, Android System Basics and Git</dc:title>
  <cp:lastModifiedBy>Kartik Prabhu</cp:lastModifiedBy>
  <cp:revision>1</cp:revision>
  <dcterms:modified xsi:type="dcterms:W3CDTF">2017-02-13T20:11:21Z</dcterms:modified>
</cp:coreProperties>
</file>