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oo.gl/bcLY5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git-mad/ListsAndFragments.git" TargetMode="External"/><Relationship Id="rId4" Type="http://schemas.openxmlformats.org/officeDocument/2006/relationships/hyperlink" Target="https://goo.gl/bcLY5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oo.gl/bcLY5o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Fragments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Modular UI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layout might make sense on one screen, but not on another!</a:t>
            </a:r>
          </a:p>
        </p:txBody>
      </p:sp>
      <p:pic>
        <p:nvPicPr>
          <p:cNvPr descr="Screenshot_20160811-150125.pn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7700" y="222075"/>
            <a:ext cx="2158725" cy="3859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160811-150610.png"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237" y="102174"/>
            <a:ext cx="5451175" cy="4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6823462" y="4157675"/>
            <a:ext cx="13872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Phone Screen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2330725" y="4201925"/>
            <a:ext cx="13020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Tablet Screen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can use adaptive UI to make the best use of whatever screen size we have</a:t>
            </a:r>
          </a:p>
        </p:txBody>
      </p:sp>
      <p:pic>
        <p:nvPicPr>
          <p:cNvPr descr="Image result for activity fragment"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412" y="81372"/>
            <a:ext cx="7855174" cy="4530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Fragments Make This Possible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Because Our UI is made up of Fragments, we don’t need to individually code each different layout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can simply check the screen orientation, and launch the fragment in a new Activity if the layout is portrait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 To Code!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Checkout </a:t>
            </a:r>
            <a:r>
              <a:rPr b="1" lang="en"/>
              <a:t>part4</a:t>
            </a:r>
            <a:r>
              <a:rPr lang="en"/>
              <a:t>, and look at page 9 of the guide </a:t>
            </a:r>
            <a:r>
              <a:rPr lang="en" u="sng">
                <a:solidFill>
                  <a:schemeClr val="accent5"/>
                </a:solidFill>
                <a:hlinkClick r:id="rId3"/>
              </a:rPr>
              <a:t>https://goo.gl/bcLY5o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 the app display Thread details on the same screen as the Thread list when the screen is landscape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You’ll need to create some resource folders, and add some logic to place the </a:t>
            </a:r>
            <a:r>
              <a:rPr b="1" lang="en"/>
              <a:t>ThreadDetailsFragment </a:t>
            </a:r>
            <a:r>
              <a:rPr lang="en"/>
              <a:t>in the right spot.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Checkout </a:t>
            </a:r>
            <a:r>
              <a:rPr b="1" lang="en"/>
              <a:t>part4_solution</a:t>
            </a:r>
            <a:r>
              <a:rPr lang="en"/>
              <a:t> if you get stuck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Before we Start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Download the project here: 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https://github.com/git-mad/ListsAndFragments.git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Keep the code guide handy. It has useful info about how to complete the coding exercises: 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accent5"/>
                </a:solidFill>
                <a:hlinkClick r:id="rId4"/>
              </a:rPr>
              <a:t>https://goo.gl/bcLY5o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Modularity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Software developers are lazy!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don’t want to do write the same code more than once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want to be able to re-use our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This makes better software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More debuggable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Cleaner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Quicker to develop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Modularity in Android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Goals: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Re-use UI building blocks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Don’t want to re-write the logic that makes the UI work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Ability to place a component inside an existing UI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Fragments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subsection of the UI, plus the code that makes it work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(A “Fragment” of the UI)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Placed inside the UI of an Activity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be added/removed/exchanged while the application is displaying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be added in xml files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Fragments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Like an activity: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Can use XML Views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Operated by Java callbacks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Unlike an Activity: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Can be nested inside another Activity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Don’t need to be started with an intent</a:t>
            </a:r>
          </a:p>
        </p:txBody>
      </p:sp>
      <p:pic>
        <p:nvPicPr>
          <p:cNvPr descr="Image result for activity fragment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675" y="259250"/>
            <a:ext cx="4513925" cy="462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Fragments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Fragments can be added to a UI any time after the Activity has been created.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They use lifecycle methods that are very similar to the Activity lifecycle methods.</a:t>
            </a:r>
          </a:p>
        </p:txBody>
      </p:sp>
      <p:pic>
        <p:nvPicPr>
          <p:cNvPr descr="Image result for activity fragment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700" y="0"/>
            <a:ext cx="43393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 to Code!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Checkout </a:t>
            </a:r>
            <a:r>
              <a:rPr b="1" lang="en"/>
              <a:t>step3 </a:t>
            </a:r>
            <a:r>
              <a:rPr lang="en"/>
              <a:t>from git, and take a look at page 4 of the guide </a:t>
            </a:r>
            <a:r>
              <a:rPr lang="en" u="sng">
                <a:solidFill>
                  <a:schemeClr val="accent5"/>
                </a:solidFill>
                <a:hlinkClick r:id="rId3"/>
              </a:rPr>
              <a:t>https://goo.gl/bcLY5o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need to put </a:t>
            </a:r>
            <a:r>
              <a:rPr b="1" lang="en"/>
              <a:t>ThreadDetailsActivity’</a:t>
            </a:r>
            <a:r>
              <a:rPr lang="en"/>
              <a:t>s UI into a Fragment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application shouldn’t look any different when you’re done. We just want it the UI in a Fragment for the next step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Checkout </a:t>
            </a:r>
            <a:r>
              <a:rPr b="1" lang="en"/>
              <a:t>step3_solution </a:t>
            </a:r>
            <a:r>
              <a:rPr lang="en"/>
              <a:t>if you get stuck; it has the solution.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Adaptive UI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Android developers have a problem: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Android devices come in tons of different sizes!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There are tablets, small phones, large phones, high resolution screens, low resolution screens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 of these affect how the layout will appear on a screen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