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abin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abin-regular.fntdata"/><Relationship Id="rId14" Type="http://schemas.openxmlformats.org/officeDocument/2006/relationships/slide" Target="slides/slide10.xml"/><Relationship Id="rId17" Type="http://schemas.openxmlformats.org/officeDocument/2006/relationships/font" Target="fonts/Cabin-italic.fntdata"/><Relationship Id="rId16" Type="http://schemas.openxmlformats.org/officeDocument/2006/relationships/font" Target="fonts/Cab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ab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6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2416500" y="329307"/>
            <a:ext cx="497391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437663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20" name="Shape 20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4527909" y="-1060599"/>
            <a:ext cx="3450612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88" name="Shape 88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7917037" y="2321046"/>
            <a:ext cx="4659888" cy="1615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3029142" y="-785497"/>
            <a:ext cx="4659888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95" name="Shape 95"/>
          <p:cNvCxnSpPr/>
          <p:nvPr/>
        </p:nvCxnSpPr>
        <p:spPr>
          <a:xfrm>
            <a:off x="9439110" y="798972"/>
            <a:ext cx="0" cy="4659888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27" name="Shape 27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447191" y="804162"/>
            <a:ext cx="9607661" cy="1056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447191" y="2019549"/>
            <a:ext cx="4645151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1447191" y="2824268"/>
            <a:ext cx="4645151" cy="2644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6412362" y="2023002"/>
            <a:ext cx="4645151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6412362" y="2821491"/>
            <a:ext cx="4645151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37" name="Shape 37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449216" y="804889"/>
            <a:ext cx="9605634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447330" y="2010877"/>
            <a:ext cx="4645151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413771" y="2017342"/>
            <a:ext cx="4645151" cy="3441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45" name="Shape 45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454238" y="1756130"/>
            <a:ext cx="8643153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454238" y="3806194"/>
            <a:ext cx="8630445" cy="1012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52" name="Shape 52"/>
          <p:cNvCxnSpPr/>
          <p:nvPr/>
        </p:nvCxnSpPr>
        <p:spPr>
          <a:xfrm>
            <a:off x="1454238" y="3804985"/>
            <a:ext cx="8630445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58" name="Shape 58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444670" y="798972"/>
            <a:ext cx="3273098" cy="22471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043714" y="798974"/>
            <a:ext cx="6012469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444670" y="3205491"/>
            <a:ext cx="3275012" cy="2248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70" name="Shape 70"/>
          <p:cNvCxnSpPr/>
          <p:nvPr/>
        </p:nvCxnSpPr>
        <p:spPr>
          <a:xfrm>
            <a:off x="1448279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 72"/>
          <p:cNvGrpSpPr/>
          <p:nvPr/>
        </p:nvGrpSpPr>
        <p:grpSpPr>
          <a:xfrm>
            <a:off x="7477386" y="482170"/>
            <a:ext cx="4074532" cy="5149101"/>
            <a:chOff x="7477386" y="482170"/>
            <a:chExt cx="4074532" cy="5149101"/>
          </a:xfrm>
        </p:grpSpPr>
        <p:sp>
          <p:nvSpPr>
            <p:cNvPr id="73" name="Shape 73"/>
            <p:cNvSpPr/>
            <p:nvPr/>
          </p:nvSpPr>
          <p:spPr>
            <a:xfrm>
              <a:off x="7477386" y="482170"/>
              <a:ext cx="4074532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790446" y="812506"/>
              <a:ext cx="3450288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1451205" y="1129512"/>
            <a:ext cx="5532327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8124389" y="1122541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450329" y="3145991"/>
            <a:ext cx="5524403" cy="2003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1447382" y="5469855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447382" y="318639"/>
            <a:ext cx="5541003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81" name="Shape 81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019475"/>
            <a:ext cx="12192000" cy="410594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0" y="612841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HANDLING EVENTS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CLAYTON LAWRENCE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GIT MAD FALL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454238" y="1756130"/>
            <a:ext cx="8643153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QUESTIONS?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454238" y="3806194"/>
            <a:ext cx="8630445" cy="101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ONCLICK LISTENERS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Listener: an object that waits for a certain action to happen and reacts accordingly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Attached to UI elements to indicate when a particular element has been clicked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Concept implemented in either Java or XML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ONCLICK LISTENERS - JAVA</a:t>
            </a:r>
          </a:p>
        </p:txBody>
      </p:sp>
      <p:pic>
        <p:nvPicPr>
          <p:cNvPr id="113" name="Shape 1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8607" y="2262535"/>
            <a:ext cx="7049110" cy="295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447191" y="804162"/>
            <a:ext cx="9607661" cy="1056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ONCLICK LISTENERS - XML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447191" y="2019549"/>
            <a:ext cx="4645151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SET UP</a:t>
            </a:r>
          </a:p>
        </p:txBody>
      </p:sp>
      <p:pic>
        <p:nvPicPr>
          <p:cNvPr id="120" name="Shape 1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475" y="2821491"/>
            <a:ext cx="5617867" cy="255268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idx="3" type="body"/>
          </p:nvPr>
        </p:nvSpPr>
        <p:spPr>
          <a:xfrm>
            <a:off x="6412362" y="2023002"/>
            <a:ext cx="4645151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IMPLEMENT</a:t>
            </a:r>
          </a:p>
        </p:txBody>
      </p:sp>
      <p:pic>
        <p:nvPicPr>
          <p:cNvPr id="122" name="Shape 122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1912" y="2987761"/>
            <a:ext cx="4645024" cy="1937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449216" y="804889"/>
            <a:ext cx="9605634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STARTING ACTIVITIES</a:t>
            </a:r>
          </a:p>
        </p:txBody>
      </p:sp>
      <p:pic>
        <p:nvPicPr>
          <p:cNvPr id="128" name="Shape 12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6735" y="2862469"/>
            <a:ext cx="6855432" cy="135461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1" type="body"/>
          </p:nvPr>
        </p:nvSpPr>
        <p:spPr>
          <a:xfrm>
            <a:off x="1447330" y="2010877"/>
            <a:ext cx="4645151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Explicit intents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“Intend” on doing something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new Intent(…);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Act on this intention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startActivity(…);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Go from this instance of X Activity to a new instance of Y 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447191" y="804162"/>
            <a:ext cx="9607661" cy="1056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PASSING DATA BETWEEN ACTIVITIES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447191" y="2019549"/>
            <a:ext cx="4645151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HOME PAGE ACTIVITY</a:t>
            </a:r>
          </a:p>
        </p:txBody>
      </p:sp>
      <p:pic>
        <p:nvPicPr>
          <p:cNvPr id="136" name="Shape 13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8102" t="0"/>
          <a:stretch/>
        </p:blipFill>
        <p:spPr>
          <a:xfrm>
            <a:off x="236966" y="3130493"/>
            <a:ext cx="5855376" cy="100970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idx="3" type="body"/>
          </p:nvPr>
        </p:nvSpPr>
        <p:spPr>
          <a:xfrm>
            <a:off x="6412362" y="2023002"/>
            <a:ext cx="4645151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ITEM LIST ACTIVITY</a:t>
            </a:r>
          </a:p>
        </p:txBody>
      </p:sp>
      <p:pic>
        <p:nvPicPr>
          <p:cNvPr id="138" name="Shape 138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5848" y="2936135"/>
            <a:ext cx="4557155" cy="240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447191" y="804162"/>
            <a:ext cx="9607661" cy="1056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GETTING RESULTS FROM INTENTS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447191" y="2019549"/>
            <a:ext cx="4645151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IMPLICIT INTENTS</a:t>
            </a:r>
          </a:p>
        </p:txBody>
      </p:sp>
      <p:pic>
        <p:nvPicPr>
          <p:cNvPr id="145" name="Shape 14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043" y="3403157"/>
            <a:ext cx="6101978" cy="147403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idx="3" type="body"/>
          </p:nvPr>
        </p:nvSpPr>
        <p:spPr>
          <a:xfrm>
            <a:off x="6412362" y="2023002"/>
            <a:ext cx="4645151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ON ACTIVITY RESULT</a:t>
            </a:r>
          </a:p>
        </p:txBody>
      </p:sp>
      <p:pic>
        <p:nvPicPr>
          <p:cNvPr id="147" name="Shape 147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7646" y="2820988"/>
            <a:ext cx="4293557" cy="263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DEBUGGING - LOGS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938" y="3800042"/>
            <a:ext cx="10058399" cy="172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6976" y="2861811"/>
            <a:ext cx="2789161" cy="365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DEBUGGING - TOASTS</a:t>
            </a:r>
          </a:p>
        </p:txBody>
      </p:sp>
      <p:pic>
        <p:nvPicPr>
          <p:cNvPr id="160" name="Shape 1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2973" y="2452811"/>
            <a:ext cx="3680375" cy="25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