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git-mad/ListsAndFragments.git" TargetMode="External"/><Relationship Id="rId4" Type="http://schemas.openxmlformats.org/officeDocument/2006/relationships/hyperlink" Target="https://goo.gl/bcLY5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oo.gl/bcLY5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Lists, Navigation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and why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Allowing users to navigate among child Activites/screens saves effort</a:t>
            </a:r>
          </a:p>
        </p:txBody>
      </p:sp>
      <p:pic>
        <p:nvPicPr>
          <p:cNvPr descr="UpvsBackNavigation (1)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44" y="1038550"/>
            <a:ext cx="4590825" cy="2424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pvsBackNavigation.png"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6824" y="1038550"/>
            <a:ext cx="4590825" cy="242454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4895101" y="3200075"/>
            <a:ext cx="34134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But what happens when the user presses ‘back’, in Thread Details Activity 3?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 vs Back Navigation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Gives the user multiple options on where to navigate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Back navigation takes the user to the last screen visited.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 navigation takes the user to the parent screen.</a:t>
            </a:r>
          </a:p>
        </p:txBody>
      </p:sp>
      <p:pic>
        <p:nvPicPr>
          <p:cNvPr descr="UpvsBackNavigation (2)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296" y="2157000"/>
            <a:ext cx="6113074" cy="3228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pAndBackButtons.PNG"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300" y="122924"/>
            <a:ext cx="4291074" cy="214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3579275" y="245925"/>
            <a:ext cx="587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(up)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8342375" y="1532200"/>
            <a:ext cx="705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(back)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Navigation: time to code!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Checkout the </a:t>
            </a:r>
            <a:r>
              <a:rPr b="1" lang="en"/>
              <a:t>part2 </a:t>
            </a:r>
            <a:r>
              <a:rPr lang="en"/>
              <a:t>branch.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Android will automatically handle back navigation for you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Android will also handle up navigation for you, but you have to tell it which Activity is the parent.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will need to edit the </a:t>
            </a:r>
            <a:r>
              <a:rPr b="1" lang="en"/>
              <a:t>manifest.xml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solution is in the branch </a:t>
            </a:r>
            <a:r>
              <a:rPr b="1" lang="en"/>
              <a:t>part2_solution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Before we start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Download the project here: 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https://github.com/git-mad/ListsAndFragments.git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Keep the code guide handy. It has useful info about how to complete the coding exercises: 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https://goo.gl/bcLY5o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ListView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Display info in a list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Must be efficient (space, time)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concerns: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How to display things on screen (the View)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What data to display (the Adapter)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ListView reuses Views that are moves off screen to save memory for Views and time to allocate them.</a:t>
            </a:r>
          </a:p>
        </p:txBody>
      </p:sp>
      <p:pic>
        <p:nvPicPr>
          <p:cNvPr descr="Image result for ListView reuse view" id="86" name="Shape 86"/>
          <p:cNvPicPr preferRelativeResize="0"/>
          <p:nvPr/>
        </p:nvPicPr>
        <p:blipFill rotWithShape="1">
          <a:blip r:embed="rId3">
            <a:alphaModFix/>
          </a:blip>
          <a:srcRect b="1613" l="0" r="1254" t="0"/>
          <a:stretch/>
        </p:blipFill>
        <p:spPr>
          <a:xfrm>
            <a:off x="1498600" y="669424"/>
            <a:ext cx="6069799" cy="3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Adapter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List adapter organizes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Knows how to make a row of the list view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Adapter provides rows as the ListView asks for them</a:t>
            </a:r>
          </a:p>
        </p:txBody>
      </p:sp>
      <p:pic>
        <p:nvPicPr>
          <p:cNvPr descr="Image result for listview and adapter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575" y="660163"/>
            <a:ext cx="5269324" cy="38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ListView: time to code! 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Checkout the branch </a:t>
            </a:r>
            <a:r>
              <a:rPr b="1" lang="en"/>
              <a:t>part1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need to edit </a:t>
            </a:r>
            <a:r>
              <a:rPr b="1" lang="en"/>
              <a:t>MainActivity.java</a:t>
            </a:r>
            <a:r>
              <a:rPr lang="en"/>
              <a:t> and </a:t>
            </a:r>
            <a:r>
              <a:rPr b="1" lang="en"/>
              <a:t>layout/main_activity.xml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you get stuck, checkout </a:t>
            </a:r>
            <a:r>
              <a:rPr b="1" lang="en"/>
              <a:t>part1_solution</a:t>
            </a:r>
            <a:r>
              <a:rPr lang="en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guide will also give you step-by-step instructions: 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https://goo.gl/bcLY5o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4444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Navigation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Apps have multiple ‘screens’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corresponds to multiple Activities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Need to: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Seamlessly transition between screens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 needs to know how the app is structured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Provide a way go back one screen... or many screens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Navigation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Sometimes there is a natural hierarchy to screens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Parent Activity starts child Activities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But do we have to go back to the parent every time we want to switch children?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What if we allow them to change from one child Activity to another?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Allowing users to navigate among child Activites/screens saves effort</a:t>
            </a:r>
          </a:p>
        </p:txBody>
      </p:sp>
      <p:pic>
        <p:nvPicPr>
          <p:cNvPr descr="UpvsBackNavigation (1)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44" y="1038550"/>
            <a:ext cx="4590825" cy="2424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pvsBackNavigation.png"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6824" y="1038550"/>
            <a:ext cx="4590825" cy="242454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742050" y="894825"/>
            <a:ext cx="16599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Quicker ---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