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Classification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&amp;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Email Classification API processes and classifies emails, PDFs, and DOCX files. It uses OpenAI's GPT model for fine-tuned classification and MongoDB for duplicate detection. Batch processing is supported for handling multiple files simultaneously.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3" name="Picture 2" descr="email_classificatio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Batch classification of emails, PDFs, and DOCX files</a:t>
            </a:r>
          </a:p>
          <a:p>
            <a:r>
              <a:t>- Duplicate detection using MongoDB</a:t>
            </a:r>
          </a:p>
          <a:p>
            <a:r>
              <a:t>- Fine-tuning with OpenAI's GPT model</a:t>
            </a:r>
          </a:p>
          <a:p>
            <a:r>
              <a:t>- Scalable architecture using Docker and MongoDB</a:t>
            </a:r>
          </a:p>
          <a:p>
            <a:r>
              <a:t>- YAML-based configuration for flexibility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**Backend:** Flask (Python)</a:t>
            </a:r>
          </a:p>
          <a:p>
            <a:r>
              <a:t>- **Database:** MongoDB (for duplicate detection)</a:t>
            </a:r>
          </a:p>
          <a:p>
            <a:r>
              <a:t>- **Model:** OpenAI GPT (fine-tuned)</a:t>
            </a:r>
          </a:p>
          <a:p>
            <a:r>
              <a:t>- **File Parsing:** PDFMiner, python-docx, email module</a:t>
            </a:r>
          </a:p>
          <a:p>
            <a:r>
              <a:t>- **Containerization:** Docker &amp; Docker Compose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`/batch_classify` → Batch classify emails, PDFs, DOCX</a:t>
            </a:r>
          </a:p>
          <a:p>
            <a:r>
              <a:t>- `/fine_tune` → Fine-tune model with JSONL dataset</a:t>
            </a:r>
          </a:p>
          <a:p>
            <a:r>
              <a:t>- `/fine_tune_status` → Check fine-tuning job status</a:t>
            </a:r>
          </a:p>
          <a:p>
            <a:r>
              <a:t>- MongoDB duplicates → Prevent reprocessing duplicates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Hashes email content and stores in MongoDB</a:t>
            </a:r>
          </a:p>
          <a:p>
            <a:r>
              <a:t>- Prevents reprocessing of duplicate emails</a:t>
            </a:r>
          </a:p>
          <a:p>
            <a:r>
              <a:t>- Improves efficiency and reduces redundant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Batch Processing &amp;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Batch processing handles multiple files concurrently</a:t>
            </a:r>
          </a:p>
          <a:p>
            <a:r>
              <a:t>- Fine-tuning uses OpenAI's endpoint with JSONL dataset</a:t>
            </a:r>
          </a:p>
          <a:p>
            <a:r>
              <a:t>- Supports custom dataset creation for improved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**Load Balancing with NGINX:** Distribute requests across multiple servers</a:t>
            </a:r>
          </a:p>
          <a:p>
            <a:r>
              <a:t>- **Horizontal Scaling with Kubernetes:** Manage containerized deployment and scale instances</a:t>
            </a:r>
          </a:p>
          <a:p>
            <a:r>
              <a:t>- **Asynchronous Processing with Celery:** Improve performance by offloading tasks to worker nodes</a:t>
            </a:r>
          </a:p>
          <a:p>
            <a:r>
              <a:t>- **Caching with Redis:** Cache results to reduce repeated processing and speed up performance</a:t>
            </a:r>
          </a:p>
          <a:p>
            <a:r>
              <a:t>- **Auto-scaling Cloud Deployment:** Deploy on AWS/GCP with auto-scaling based on traffic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