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00400" cy="297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098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9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222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486357"/>
            <a:ext cx="2720340" cy="1034627"/>
          </a:xfrm>
        </p:spPr>
        <p:txBody>
          <a:bodyPr anchor="b"/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1560883"/>
            <a:ext cx="2400300" cy="717497"/>
          </a:xfrm>
        </p:spPr>
        <p:txBody>
          <a:bodyPr/>
          <a:lstStyle>
            <a:lvl1pPr marL="0" indent="0" algn="ctr">
              <a:buNone/>
              <a:defRPr sz="840"/>
            </a:lvl1pPr>
            <a:lvl2pPr marL="160020" indent="0" algn="ctr">
              <a:buNone/>
              <a:defRPr sz="700"/>
            </a:lvl2pPr>
            <a:lvl3pPr marL="320040" indent="0" algn="ctr">
              <a:buNone/>
              <a:defRPr sz="630"/>
            </a:lvl3pPr>
            <a:lvl4pPr marL="480060" indent="0" algn="ctr">
              <a:buNone/>
              <a:defRPr sz="560"/>
            </a:lvl4pPr>
            <a:lvl5pPr marL="640080" indent="0" algn="ctr">
              <a:buNone/>
              <a:defRPr sz="560"/>
            </a:lvl5pPr>
            <a:lvl6pPr marL="800100" indent="0" algn="ctr">
              <a:buNone/>
              <a:defRPr sz="560"/>
            </a:lvl6pPr>
            <a:lvl7pPr marL="960120" indent="0" algn="ctr">
              <a:buNone/>
              <a:defRPr sz="560"/>
            </a:lvl7pPr>
            <a:lvl8pPr marL="1120140" indent="0" algn="ctr">
              <a:buNone/>
              <a:defRPr sz="560"/>
            </a:lvl8pPr>
            <a:lvl9pPr marL="1280160" indent="0" algn="ctr">
              <a:buNone/>
              <a:defRPr sz="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77EA-EF4E-4E88-B688-4232A271472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71E9-520C-4F31-AA75-8EFB27FF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7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77EA-EF4E-4E88-B688-4232A271472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71E9-520C-4F31-AA75-8EFB27FF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2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7" y="158221"/>
            <a:ext cx="690086" cy="2518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8" y="158221"/>
            <a:ext cx="2030254" cy="2518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77EA-EF4E-4E88-B688-4232A271472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71E9-520C-4F31-AA75-8EFB27FF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2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77EA-EF4E-4E88-B688-4232A271472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71E9-520C-4F31-AA75-8EFB27FF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2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740887"/>
            <a:ext cx="2760345" cy="1236186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988768"/>
            <a:ext cx="2760345" cy="650081"/>
          </a:xfrm>
        </p:spPr>
        <p:txBody>
          <a:bodyPr/>
          <a:lstStyle>
            <a:lvl1pPr marL="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1pPr>
            <a:lvl2pPr marL="160020" indent="0">
              <a:buNone/>
              <a:defRPr sz="700">
                <a:solidFill>
                  <a:schemeClr val="tx1">
                    <a:tint val="82000"/>
                  </a:schemeClr>
                </a:solidFill>
              </a:defRPr>
            </a:lvl2pPr>
            <a:lvl3pPr marL="320040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3pPr>
            <a:lvl4pPr marL="480060" indent="0">
              <a:buNone/>
              <a:defRPr sz="560">
                <a:solidFill>
                  <a:schemeClr val="tx1">
                    <a:tint val="82000"/>
                  </a:schemeClr>
                </a:solidFill>
              </a:defRPr>
            </a:lvl4pPr>
            <a:lvl5pPr marL="640080" indent="0">
              <a:buNone/>
              <a:defRPr sz="560">
                <a:solidFill>
                  <a:schemeClr val="tx1">
                    <a:tint val="82000"/>
                  </a:schemeClr>
                </a:solidFill>
              </a:defRPr>
            </a:lvl5pPr>
            <a:lvl6pPr marL="800100" indent="0">
              <a:buNone/>
              <a:defRPr sz="560">
                <a:solidFill>
                  <a:schemeClr val="tx1">
                    <a:tint val="82000"/>
                  </a:schemeClr>
                </a:solidFill>
              </a:defRPr>
            </a:lvl6pPr>
            <a:lvl7pPr marL="960120" indent="0">
              <a:buNone/>
              <a:defRPr sz="560">
                <a:solidFill>
                  <a:schemeClr val="tx1">
                    <a:tint val="82000"/>
                  </a:schemeClr>
                </a:solidFill>
              </a:defRPr>
            </a:lvl7pPr>
            <a:lvl8pPr marL="1120140" indent="0">
              <a:buNone/>
              <a:defRPr sz="560">
                <a:solidFill>
                  <a:schemeClr val="tx1">
                    <a:tint val="82000"/>
                  </a:schemeClr>
                </a:solidFill>
              </a:defRPr>
            </a:lvl8pPr>
            <a:lvl9pPr marL="1280160" indent="0">
              <a:buNone/>
              <a:defRPr sz="5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77EA-EF4E-4E88-B688-4232A271472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71E9-520C-4F31-AA75-8EFB27FF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6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791104"/>
            <a:ext cx="1360170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791104"/>
            <a:ext cx="1360170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77EA-EF4E-4E88-B688-4232A271472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71E9-520C-4F31-AA75-8EFB27FF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6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158221"/>
            <a:ext cx="2760345" cy="5744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728504"/>
            <a:ext cx="1353919" cy="357029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1085532"/>
            <a:ext cx="1353919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3" y="728504"/>
            <a:ext cx="1360587" cy="357029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3" y="1085532"/>
            <a:ext cx="1360587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77EA-EF4E-4E88-B688-4232A271472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71E9-520C-4F31-AA75-8EFB27FF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5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77EA-EF4E-4E88-B688-4232A271472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71E9-520C-4F31-AA75-8EFB27FF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77EA-EF4E-4E88-B688-4232A271472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71E9-520C-4F31-AA75-8EFB27FF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98120"/>
            <a:ext cx="1032212" cy="693420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427885"/>
            <a:ext cx="1620203" cy="2111904"/>
          </a:xfrm>
        </p:spPr>
        <p:txBody>
          <a:bodyPr/>
          <a:lstStyle>
            <a:lvl1pPr>
              <a:defRPr sz="1120"/>
            </a:lvl1pPr>
            <a:lvl2pPr>
              <a:defRPr sz="980"/>
            </a:lvl2pPr>
            <a:lvl3pPr>
              <a:defRPr sz="84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891540"/>
            <a:ext cx="1032212" cy="1651688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77EA-EF4E-4E88-B688-4232A271472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71E9-520C-4F31-AA75-8EFB27FF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0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98120"/>
            <a:ext cx="1032212" cy="693420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427885"/>
            <a:ext cx="1620203" cy="2111904"/>
          </a:xfrm>
        </p:spPr>
        <p:txBody>
          <a:bodyPr anchor="t"/>
          <a:lstStyle>
            <a:lvl1pPr marL="0" indent="0">
              <a:buNone/>
              <a:defRPr sz="1120"/>
            </a:lvl1pPr>
            <a:lvl2pPr marL="160020" indent="0">
              <a:buNone/>
              <a:defRPr sz="980"/>
            </a:lvl2pPr>
            <a:lvl3pPr marL="320040" indent="0">
              <a:buNone/>
              <a:defRPr sz="840"/>
            </a:lvl3pPr>
            <a:lvl4pPr marL="480060" indent="0">
              <a:buNone/>
              <a:defRPr sz="700"/>
            </a:lvl4pPr>
            <a:lvl5pPr marL="640080" indent="0">
              <a:buNone/>
              <a:defRPr sz="700"/>
            </a:lvl5pPr>
            <a:lvl6pPr marL="800100" indent="0">
              <a:buNone/>
              <a:defRPr sz="700"/>
            </a:lvl6pPr>
            <a:lvl7pPr marL="960120" indent="0">
              <a:buNone/>
              <a:defRPr sz="700"/>
            </a:lvl7pPr>
            <a:lvl8pPr marL="1120140" indent="0">
              <a:buNone/>
              <a:defRPr sz="700"/>
            </a:lvl8pPr>
            <a:lvl9pPr marL="1280160" indent="0">
              <a:buNone/>
              <a:defRPr sz="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891540"/>
            <a:ext cx="1032212" cy="1651688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77EA-EF4E-4E88-B688-4232A271472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71E9-520C-4F31-AA75-8EFB27FF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3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158221"/>
            <a:ext cx="2760345" cy="574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791104"/>
            <a:ext cx="2760345" cy="188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2754419"/>
            <a:ext cx="72009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177EA-EF4E-4E88-B688-4232A271472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2754419"/>
            <a:ext cx="1080135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2754419"/>
            <a:ext cx="72009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A071E9-520C-4F31-AA75-8EFB27FF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0040" rtl="0" eaLnBrk="1" latinLnBrk="0" hangingPunct="1">
        <a:lnSpc>
          <a:spcPct val="90000"/>
        </a:lnSpc>
        <a:spcBef>
          <a:spcPct val="0"/>
        </a:spcBef>
        <a:buNone/>
        <a:defRPr sz="1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" indent="-80010" algn="l" defTabSz="32004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98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BCCA911-3686-A503-770E-28CB7FE9E8CC}"/>
              </a:ext>
            </a:extLst>
          </p:cNvPr>
          <p:cNvGrpSpPr/>
          <p:nvPr/>
        </p:nvGrpSpPr>
        <p:grpSpPr>
          <a:xfrm>
            <a:off x="497840" y="584200"/>
            <a:ext cx="2098042" cy="1871980"/>
            <a:chOff x="497840" y="584200"/>
            <a:chExt cx="2098042" cy="187198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B6F0BF9-F367-D221-0803-5D51E83EFB96}"/>
                </a:ext>
              </a:extLst>
            </p:cNvPr>
            <p:cNvSpPr/>
            <p:nvPr/>
          </p:nvSpPr>
          <p:spPr>
            <a:xfrm rot="16200000">
              <a:off x="170482" y="1281278"/>
              <a:ext cx="1245364" cy="512339"/>
            </a:xfrm>
            <a:prstGeom prst="ellipse">
              <a:avLst/>
            </a:prstGeom>
            <a:solidFill>
              <a:srgbClr val="156082">
                <a:alpha val="60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39A0024-D9CA-D3D4-A136-CA6318E1EF9F}"/>
                </a:ext>
              </a:extLst>
            </p:cNvPr>
            <p:cNvSpPr/>
            <p:nvPr/>
          </p:nvSpPr>
          <p:spPr>
            <a:xfrm rot="16200000">
              <a:off x="1664711" y="1280146"/>
              <a:ext cx="1245364" cy="512339"/>
            </a:xfrm>
            <a:prstGeom prst="ellipse">
              <a:avLst/>
            </a:prstGeom>
            <a:solidFill>
              <a:srgbClr val="009800">
                <a:alpha val="60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AF3E4CC-9AAC-DBD5-CD91-7E6E06617412}"/>
                </a:ext>
              </a:extLst>
            </p:cNvPr>
            <p:cNvSpPr/>
            <p:nvPr/>
          </p:nvSpPr>
          <p:spPr>
            <a:xfrm>
              <a:off x="963840" y="627549"/>
              <a:ext cx="1245364" cy="512339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AE1C5EB-35CB-1924-A446-0806B88211CA}"/>
                </a:ext>
              </a:extLst>
            </p:cNvPr>
            <p:cNvSpPr/>
            <p:nvPr/>
          </p:nvSpPr>
          <p:spPr>
            <a:xfrm rot="19370374">
              <a:off x="762047" y="1244851"/>
              <a:ext cx="1597139" cy="523971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1FE958-58AC-D859-5DB2-5D9DB1D78C17}"/>
                </a:ext>
              </a:extLst>
            </p:cNvPr>
            <p:cNvSpPr/>
            <p:nvPr/>
          </p:nvSpPr>
          <p:spPr>
            <a:xfrm>
              <a:off x="924179" y="1902829"/>
              <a:ext cx="1245364" cy="512339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11FE958-58AC-D859-5DB2-5D9DB1D78C17}"/>
                </a:ext>
              </a:extLst>
            </p:cNvPr>
            <p:cNvSpPr/>
            <p:nvPr/>
          </p:nvSpPr>
          <p:spPr>
            <a:xfrm rot="2336047">
              <a:off x="761277" y="1254458"/>
              <a:ext cx="1597139" cy="523971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36EAA1-0B52-E33B-D780-1638D3AD0FC5}"/>
                </a:ext>
              </a:extLst>
            </p:cNvPr>
            <p:cNvSpPr/>
            <p:nvPr/>
          </p:nvSpPr>
          <p:spPr>
            <a:xfrm>
              <a:off x="497840" y="584200"/>
              <a:ext cx="594360" cy="5943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9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C1AF8B3-0E20-D3FC-59AB-430EB0929D1D}"/>
                </a:ext>
              </a:extLst>
            </p:cNvPr>
            <p:cNvSpPr/>
            <p:nvPr/>
          </p:nvSpPr>
          <p:spPr>
            <a:xfrm>
              <a:off x="2001522" y="584200"/>
              <a:ext cx="594360" cy="5943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9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9D6B78-71C0-29C9-3324-FA2C0541516F}"/>
                </a:ext>
              </a:extLst>
            </p:cNvPr>
            <p:cNvSpPr/>
            <p:nvPr/>
          </p:nvSpPr>
          <p:spPr>
            <a:xfrm>
              <a:off x="497840" y="1861820"/>
              <a:ext cx="594360" cy="5943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9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8DFF74-F3CD-746F-7D65-EA170EAE092F}"/>
                </a:ext>
              </a:extLst>
            </p:cNvPr>
            <p:cNvSpPr/>
            <p:nvPr/>
          </p:nvSpPr>
          <p:spPr>
            <a:xfrm>
              <a:off x="2001522" y="1861820"/>
              <a:ext cx="594360" cy="5943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9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AAF8CC-32E5-6C61-7B34-DE9EF9DA154D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092200" y="881380"/>
              <a:ext cx="9093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D3E576-5848-CA46-B529-A51F0ECD2620}"/>
                </a:ext>
              </a:extLst>
            </p:cNvPr>
            <p:cNvCxnSpPr>
              <a:cxnSpLocks/>
              <a:stCxn id="6" idx="5"/>
              <a:endCxn id="9" idx="1"/>
            </p:cNvCxnSpPr>
            <p:nvPr/>
          </p:nvCxnSpPr>
          <p:spPr>
            <a:xfrm>
              <a:off x="1005158" y="1091518"/>
              <a:ext cx="1083406" cy="8573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F503EC8-547C-CBC4-F598-819CC28CF9A4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795020" y="1178560"/>
              <a:ext cx="0" cy="683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4FFFBA2-005A-2678-1632-E4023845A2A0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1092200" y="2159000"/>
              <a:ext cx="9093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5A9A85-F124-FAD9-7F4F-177AD79726B0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1005158" y="1091518"/>
              <a:ext cx="1083406" cy="8573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7E86777-4A00-D058-2C5B-C59017A9D4C5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2298702" y="1178560"/>
              <a:ext cx="0" cy="683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31477C-054F-CA01-95A8-B1CAD957642D}"/>
                </a:ext>
              </a:extLst>
            </p:cNvPr>
            <p:cNvSpPr txBox="1"/>
            <p:nvPr/>
          </p:nvSpPr>
          <p:spPr>
            <a:xfrm>
              <a:off x="1176020" y="631399"/>
              <a:ext cx="848360" cy="23083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0.008,0.048</a:t>
              </a:r>
              <a:r>
                <a:rPr 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02951B-D55A-A5B7-FEF5-B9BBF8796DFC}"/>
                </a:ext>
              </a:extLst>
            </p:cNvPr>
            <p:cNvSpPr txBox="1"/>
            <p:nvPr/>
          </p:nvSpPr>
          <p:spPr>
            <a:xfrm>
              <a:off x="1131413" y="2161694"/>
              <a:ext cx="848360" cy="23083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(0.008,0.140)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1EC0EB-6E7D-D6D8-A741-A89FA244563D}"/>
                </a:ext>
              </a:extLst>
            </p:cNvPr>
            <p:cNvSpPr txBox="1"/>
            <p:nvPr/>
          </p:nvSpPr>
          <p:spPr>
            <a:xfrm rot="5400000">
              <a:off x="2003726" y="1420899"/>
              <a:ext cx="848360" cy="23083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(0.006,0.095)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D4906F4-F62B-5128-82B8-CA261998DB60}"/>
                </a:ext>
              </a:extLst>
            </p:cNvPr>
            <p:cNvSpPr txBox="1"/>
            <p:nvPr/>
          </p:nvSpPr>
          <p:spPr>
            <a:xfrm rot="16200000">
              <a:off x="240574" y="1382250"/>
              <a:ext cx="848360" cy="23083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(0.007,0.093)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837055-6B7D-B381-E9AA-A3D8F97D71EF}"/>
                </a:ext>
              </a:extLst>
            </p:cNvPr>
            <p:cNvSpPr txBox="1"/>
            <p:nvPr/>
          </p:nvSpPr>
          <p:spPr>
            <a:xfrm rot="2335001">
              <a:off x="930182" y="1117166"/>
              <a:ext cx="848360" cy="23083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(0.015,0.049)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54D8DB-F8E0-DE27-0529-97EBA5DE9108}"/>
                </a:ext>
              </a:extLst>
            </p:cNvPr>
            <p:cNvSpPr txBox="1"/>
            <p:nvPr/>
          </p:nvSpPr>
          <p:spPr>
            <a:xfrm rot="19303973">
              <a:off x="944178" y="1644969"/>
              <a:ext cx="848360" cy="23083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(0.001,0.138)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21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1074</TotalTime>
  <Words>22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Cobarrubia</dc:creator>
  <cp:lastModifiedBy>Antonio Cobarrubia</cp:lastModifiedBy>
  <cp:revision>2</cp:revision>
  <dcterms:created xsi:type="dcterms:W3CDTF">2024-04-03T06:20:34Z</dcterms:created>
  <dcterms:modified xsi:type="dcterms:W3CDTF">2024-04-16T20:02:20Z</dcterms:modified>
</cp:coreProperties>
</file>