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9"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thikRajagopal\Documents\Paypal%20Casestudy\Working.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[Working.xlsb]Pivot!PivotTable3</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lumMod val="40000"/>
              <a:lumOff val="60000"/>
            </a:schemeClr>
          </a:solidFill>
          <a:ln>
            <a:solidFill>
              <a:schemeClr val="accent5">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5">
                <a:lumMod val="40000"/>
                <a:lumOff val="6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solidFill>
              <a:schemeClr val="accent6"/>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lumMod val="40000"/>
              <a:lumOff val="60000"/>
            </a:schemeClr>
          </a:solidFill>
          <a:ln>
            <a:solidFill>
              <a:schemeClr val="accent6">
                <a:lumMod val="40000"/>
                <a:lumOff val="6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6">
                <a:lumMod val="40000"/>
                <a:lumOff val="6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5"/>
            </a:solidFill>
            <a:round/>
          </a:ln>
          <a:effectLst/>
        </c:spPr>
        <c:marker>
          <c:symbol val="none"/>
        </c:marke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lumMod val="40000"/>
              <a:lumOff val="60000"/>
            </a:schemeClr>
          </a:solidFill>
          <a:ln>
            <a:solidFill>
              <a:schemeClr val="accent5">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solidFill>
              <a:schemeClr val="accent6"/>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lumMod val="40000"/>
              <a:lumOff val="60000"/>
            </a:schemeClr>
          </a:solidFill>
          <a:ln>
            <a:solidFill>
              <a:schemeClr val="accent6">
                <a:lumMod val="40000"/>
                <a:lumOff val="6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5">
                <a:lumMod val="40000"/>
                <a:lumOff val="6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6">
                <a:lumMod val="40000"/>
                <a:lumOff val="6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5">
              <a:lumMod val="40000"/>
              <a:lumOff val="60000"/>
            </a:schemeClr>
          </a:solidFill>
          <a:ln>
            <a:solidFill>
              <a:schemeClr val="accent5">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a:solidFill>
              <a:schemeClr val="accent6"/>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lumMod val="40000"/>
              <a:lumOff val="60000"/>
            </a:schemeClr>
          </a:solidFill>
          <a:ln>
            <a:solidFill>
              <a:schemeClr val="accent6">
                <a:lumMod val="40000"/>
                <a:lumOff val="6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5">
                <a:lumMod val="40000"/>
                <a:lumOff val="6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6">
                <a:lumMod val="40000"/>
                <a:lumOff val="6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Pivot!$B$27:$B$30</c:f>
              <c:strCache>
                <c:ptCount val="1"/>
                <c:pt idx="0">
                  <c:v>Arielle - L - Sum of attempts</c:v>
                </c:pt>
              </c:strCache>
            </c:strRef>
          </c:tx>
          <c:spPr>
            <a:solidFill>
              <a:schemeClr val="accent1"/>
            </a:solidFill>
            <a:ln>
              <a:noFill/>
            </a:ln>
            <a:effectLst/>
          </c:spPr>
          <c:invertIfNegative val="0"/>
          <c:cat>
            <c:strRef>
              <c:f>Pivot!$A$31:$A$36</c:f>
              <c:strCache>
                <c:ptCount val="5"/>
                <c:pt idx="0">
                  <c:v>1-10</c:v>
                </c:pt>
                <c:pt idx="1">
                  <c:v>11-20</c:v>
                </c:pt>
                <c:pt idx="2">
                  <c:v>21-30</c:v>
                </c:pt>
                <c:pt idx="3">
                  <c:v>31-40</c:v>
                </c:pt>
                <c:pt idx="4">
                  <c:v>41-50</c:v>
                </c:pt>
              </c:strCache>
            </c:strRef>
          </c:cat>
          <c:val>
            <c:numRef>
              <c:f>Pivot!$B$31:$B$36</c:f>
              <c:numCache>
                <c:formatCode>General</c:formatCode>
                <c:ptCount val="5"/>
                <c:pt idx="0">
                  <c:v>40</c:v>
                </c:pt>
                <c:pt idx="1">
                  <c:v>80</c:v>
                </c:pt>
                <c:pt idx="2">
                  <c:v>80</c:v>
                </c:pt>
                <c:pt idx="3">
                  <c:v>60</c:v>
                </c:pt>
                <c:pt idx="4">
                  <c:v>40</c:v>
                </c:pt>
              </c:numCache>
            </c:numRef>
          </c:val>
          <c:extLst>
            <c:ext xmlns:c16="http://schemas.microsoft.com/office/drawing/2014/chart" uri="{C3380CC4-5D6E-409C-BE32-E72D297353CC}">
              <c16:uniqueId val="{00000000-9F4D-4BC2-B0FE-2A7C5EA0B138}"/>
            </c:ext>
          </c:extLst>
        </c:ser>
        <c:ser>
          <c:idx val="2"/>
          <c:order val="2"/>
          <c:tx>
            <c:strRef>
              <c:f>Pivot!$D$27:$D$30</c:f>
              <c:strCache>
                <c:ptCount val="1"/>
                <c:pt idx="0">
                  <c:v>Arielle - R - Sum of attempts</c:v>
                </c:pt>
              </c:strCache>
            </c:strRef>
          </c:tx>
          <c:spPr>
            <a:solidFill>
              <a:schemeClr val="accent5">
                <a:lumMod val="40000"/>
                <a:lumOff val="60000"/>
              </a:schemeClr>
            </a:solidFill>
            <a:ln>
              <a:solidFill>
                <a:schemeClr val="accent5">
                  <a:lumMod val="60000"/>
                  <a:lumOff val="40000"/>
                </a:schemeClr>
              </a:solidFill>
            </a:ln>
            <a:effectLst/>
          </c:spPr>
          <c:invertIfNegative val="0"/>
          <c:cat>
            <c:strRef>
              <c:f>Pivot!$A$31:$A$36</c:f>
              <c:strCache>
                <c:ptCount val="5"/>
                <c:pt idx="0">
                  <c:v>1-10</c:v>
                </c:pt>
                <c:pt idx="1">
                  <c:v>11-20</c:v>
                </c:pt>
                <c:pt idx="2">
                  <c:v>21-30</c:v>
                </c:pt>
                <c:pt idx="3">
                  <c:v>31-40</c:v>
                </c:pt>
                <c:pt idx="4">
                  <c:v>41-50</c:v>
                </c:pt>
              </c:strCache>
            </c:strRef>
          </c:cat>
          <c:val>
            <c:numRef>
              <c:f>Pivot!$D$31:$D$36</c:f>
              <c:numCache>
                <c:formatCode>General</c:formatCode>
                <c:ptCount val="5"/>
                <c:pt idx="0">
                  <c:v>160</c:v>
                </c:pt>
                <c:pt idx="1">
                  <c:v>120</c:v>
                </c:pt>
                <c:pt idx="2">
                  <c:v>120</c:v>
                </c:pt>
                <c:pt idx="3">
                  <c:v>140</c:v>
                </c:pt>
                <c:pt idx="4">
                  <c:v>160</c:v>
                </c:pt>
              </c:numCache>
            </c:numRef>
          </c:val>
          <c:extLst>
            <c:ext xmlns:c16="http://schemas.microsoft.com/office/drawing/2014/chart" uri="{C3380CC4-5D6E-409C-BE32-E72D297353CC}">
              <c16:uniqueId val="{00000001-9F4D-4BC2-B0FE-2A7C5EA0B138}"/>
            </c:ext>
          </c:extLst>
        </c:ser>
        <c:ser>
          <c:idx val="4"/>
          <c:order val="4"/>
          <c:tx>
            <c:strRef>
              <c:f>Pivot!$H$27:$H$30</c:f>
              <c:strCache>
                <c:ptCount val="1"/>
                <c:pt idx="0">
                  <c:v>Boris - L - Sum of attempts</c:v>
                </c:pt>
              </c:strCache>
            </c:strRef>
          </c:tx>
          <c:spPr>
            <a:solidFill>
              <a:schemeClr val="accent6"/>
            </a:solidFill>
            <a:ln>
              <a:solidFill>
                <a:schemeClr val="accent6"/>
              </a:solidFill>
            </a:ln>
            <a:effectLst/>
          </c:spPr>
          <c:invertIfNegative val="0"/>
          <c:cat>
            <c:strRef>
              <c:f>Pivot!$A$31:$A$36</c:f>
              <c:strCache>
                <c:ptCount val="5"/>
                <c:pt idx="0">
                  <c:v>1-10</c:v>
                </c:pt>
                <c:pt idx="1">
                  <c:v>11-20</c:v>
                </c:pt>
                <c:pt idx="2">
                  <c:v>21-30</c:v>
                </c:pt>
                <c:pt idx="3">
                  <c:v>31-40</c:v>
                </c:pt>
                <c:pt idx="4">
                  <c:v>41-50</c:v>
                </c:pt>
              </c:strCache>
            </c:strRef>
          </c:cat>
          <c:val>
            <c:numRef>
              <c:f>Pivot!$H$31:$H$36</c:f>
              <c:numCache>
                <c:formatCode>General</c:formatCode>
                <c:ptCount val="5"/>
                <c:pt idx="0">
                  <c:v>180</c:v>
                </c:pt>
                <c:pt idx="1">
                  <c:v>120</c:v>
                </c:pt>
                <c:pt idx="2">
                  <c:v>140</c:v>
                </c:pt>
                <c:pt idx="3">
                  <c:v>120</c:v>
                </c:pt>
                <c:pt idx="4">
                  <c:v>140</c:v>
                </c:pt>
              </c:numCache>
            </c:numRef>
          </c:val>
          <c:extLst>
            <c:ext xmlns:c16="http://schemas.microsoft.com/office/drawing/2014/chart" uri="{C3380CC4-5D6E-409C-BE32-E72D297353CC}">
              <c16:uniqueId val="{00000002-9F4D-4BC2-B0FE-2A7C5EA0B138}"/>
            </c:ext>
          </c:extLst>
        </c:ser>
        <c:ser>
          <c:idx val="6"/>
          <c:order val="6"/>
          <c:tx>
            <c:strRef>
              <c:f>Pivot!$J$27:$J$30</c:f>
              <c:strCache>
                <c:ptCount val="1"/>
                <c:pt idx="0">
                  <c:v>Boris - R - Sum of attempts</c:v>
                </c:pt>
              </c:strCache>
            </c:strRef>
          </c:tx>
          <c:spPr>
            <a:solidFill>
              <a:schemeClr val="accent6">
                <a:lumMod val="40000"/>
                <a:lumOff val="60000"/>
              </a:schemeClr>
            </a:solidFill>
            <a:ln>
              <a:solidFill>
                <a:schemeClr val="accent6">
                  <a:lumMod val="40000"/>
                  <a:lumOff val="60000"/>
                </a:schemeClr>
              </a:solidFill>
            </a:ln>
            <a:effectLst/>
          </c:spPr>
          <c:invertIfNegative val="0"/>
          <c:cat>
            <c:strRef>
              <c:f>Pivot!$A$31:$A$36</c:f>
              <c:strCache>
                <c:ptCount val="5"/>
                <c:pt idx="0">
                  <c:v>1-10</c:v>
                </c:pt>
                <c:pt idx="1">
                  <c:v>11-20</c:v>
                </c:pt>
                <c:pt idx="2">
                  <c:v>21-30</c:v>
                </c:pt>
                <c:pt idx="3">
                  <c:v>31-40</c:v>
                </c:pt>
                <c:pt idx="4">
                  <c:v>41-50</c:v>
                </c:pt>
              </c:strCache>
            </c:strRef>
          </c:cat>
          <c:val>
            <c:numRef>
              <c:f>Pivot!$J$31:$J$36</c:f>
              <c:numCache>
                <c:formatCode>General</c:formatCode>
                <c:ptCount val="5"/>
                <c:pt idx="0">
                  <c:v>20</c:v>
                </c:pt>
                <c:pt idx="1">
                  <c:v>80</c:v>
                </c:pt>
                <c:pt idx="2">
                  <c:v>60</c:v>
                </c:pt>
                <c:pt idx="3">
                  <c:v>80</c:v>
                </c:pt>
                <c:pt idx="4">
                  <c:v>60</c:v>
                </c:pt>
              </c:numCache>
            </c:numRef>
          </c:val>
          <c:extLst>
            <c:ext xmlns:c16="http://schemas.microsoft.com/office/drawing/2014/chart" uri="{C3380CC4-5D6E-409C-BE32-E72D297353CC}">
              <c16:uniqueId val="{00000003-9F4D-4BC2-B0FE-2A7C5EA0B138}"/>
            </c:ext>
          </c:extLst>
        </c:ser>
        <c:dLbls>
          <c:showLegendKey val="0"/>
          <c:showVal val="0"/>
          <c:showCatName val="0"/>
          <c:showSerName val="0"/>
          <c:showPercent val="0"/>
          <c:showBubbleSize val="0"/>
        </c:dLbls>
        <c:gapWidth val="219"/>
        <c:axId val="596511408"/>
        <c:axId val="596511736"/>
      </c:barChart>
      <c:lineChart>
        <c:grouping val="standard"/>
        <c:varyColors val="0"/>
        <c:ser>
          <c:idx val="1"/>
          <c:order val="1"/>
          <c:tx>
            <c:strRef>
              <c:f>Pivot!$C$27:$C$30</c:f>
              <c:strCache>
                <c:ptCount val="1"/>
                <c:pt idx="0">
                  <c:v>Arielle - L - Sum of score</c:v>
                </c:pt>
              </c:strCache>
            </c:strRef>
          </c:tx>
          <c:spPr>
            <a:ln w="28575" cap="rnd">
              <a:solidFill>
                <a:schemeClr val="accent1"/>
              </a:solidFill>
              <a:round/>
            </a:ln>
            <a:effectLst/>
          </c:spPr>
          <c:marker>
            <c:symbol val="none"/>
          </c:marker>
          <c:cat>
            <c:strRef>
              <c:f>Pivot!$A$31:$A$36</c:f>
              <c:strCache>
                <c:ptCount val="5"/>
                <c:pt idx="0">
                  <c:v>1-10</c:v>
                </c:pt>
                <c:pt idx="1">
                  <c:v>11-20</c:v>
                </c:pt>
                <c:pt idx="2">
                  <c:v>21-30</c:v>
                </c:pt>
                <c:pt idx="3">
                  <c:v>31-40</c:v>
                </c:pt>
                <c:pt idx="4">
                  <c:v>41-50</c:v>
                </c:pt>
              </c:strCache>
            </c:strRef>
          </c:cat>
          <c:val>
            <c:numRef>
              <c:f>Pivot!$C$31:$C$36</c:f>
              <c:numCache>
                <c:formatCode>General</c:formatCode>
                <c:ptCount val="5"/>
                <c:pt idx="0">
                  <c:v>9</c:v>
                </c:pt>
                <c:pt idx="1">
                  <c:v>21</c:v>
                </c:pt>
                <c:pt idx="2">
                  <c:v>21</c:v>
                </c:pt>
                <c:pt idx="3">
                  <c:v>10</c:v>
                </c:pt>
                <c:pt idx="4">
                  <c:v>11</c:v>
                </c:pt>
              </c:numCache>
            </c:numRef>
          </c:val>
          <c:smooth val="0"/>
          <c:extLst>
            <c:ext xmlns:c16="http://schemas.microsoft.com/office/drawing/2014/chart" uri="{C3380CC4-5D6E-409C-BE32-E72D297353CC}">
              <c16:uniqueId val="{00000004-9F4D-4BC2-B0FE-2A7C5EA0B138}"/>
            </c:ext>
          </c:extLst>
        </c:ser>
        <c:ser>
          <c:idx val="3"/>
          <c:order val="3"/>
          <c:tx>
            <c:strRef>
              <c:f>Pivot!$E$27:$E$30</c:f>
              <c:strCache>
                <c:ptCount val="1"/>
                <c:pt idx="0">
                  <c:v>Arielle - R - Sum of score</c:v>
                </c:pt>
              </c:strCache>
            </c:strRef>
          </c:tx>
          <c:spPr>
            <a:ln w="28575" cap="rnd">
              <a:solidFill>
                <a:schemeClr val="accent5">
                  <a:lumMod val="40000"/>
                  <a:lumOff val="60000"/>
                </a:schemeClr>
              </a:solidFill>
              <a:round/>
            </a:ln>
            <a:effectLst/>
          </c:spPr>
          <c:marker>
            <c:symbol val="none"/>
          </c:marker>
          <c:cat>
            <c:strRef>
              <c:f>Pivot!$A$31:$A$36</c:f>
              <c:strCache>
                <c:ptCount val="5"/>
                <c:pt idx="0">
                  <c:v>1-10</c:v>
                </c:pt>
                <c:pt idx="1">
                  <c:v>11-20</c:v>
                </c:pt>
                <c:pt idx="2">
                  <c:v>21-30</c:v>
                </c:pt>
                <c:pt idx="3">
                  <c:v>31-40</c:v>
                </c:pt>
                <c:pt idx="4">
                  <c:v>41-50</c:v>
                </c:pt>
              </c:strCache>
            </c:strRef>
          </c:cat>
          <c:val>
            <c:numRef>
              <c:f>Pivot!$E$31:$E$36</c:f>
              <c:numCache>
                <c:formatCode>General</c:formatCode>
                <c:ptCount val="5"/>
                <c:pt idx="0">
                  <c:v>70</c:v>
                </c:pt>
                <c:pt idx="1">
                  <c:v>46</c:v>
                </c:pt>
                <c:pt idx="2">
                  <c:v>45</c:v>
                </c:pt>
                <c:pt idx="3">
                  <c:v>54</c:v>
                </c:pt>
                <c:pt idx="4">
                  <c:v>54</c:v>
                </c:pt>
              </c:numCache>
            </c:numRef>
          </c:val>
          <c:smooth val="0"/>
          <c:extLst>
            <c:ext xmlns:c16="http://schemas.microsoft.com/office/drawing/2014/chart" uri="{C3380CC4-5D6E-409C-BE32-E72D297353CC}">
              <c16:uniqueId val="{00000005-9F4D-4BC2-B0FE-2A7C5EA0B138}"/>
            </c:ext>
          </c:extLst>
        </c:ser>
        <c:ser>
          <c:idx val="5"/>
          <c:order val="5"/>
          <c:tx>
            <c:strRef>
              <c:f>Pivot!$I$27:$I$30</c:f>
              <c:strCache>
                <c:ptCount val="1"/>
                <c:pt idx="0">
                  <c:v>Boris - L - Sum of score</c:v>
                </c:pt>
              </c:strCache>
            </c:strRef>
          </c:tx>
          <c:spPr>
            <a:ln w="28575" cap="rnd">
              <a:solidFill>
                <a:schemeClr val="accent6"/>
              </a:solidFill>
              <a:round/>
            </a:ln>
            <a:effectLst/>
          </c:spPr>
          <c:marker>
            <c:symbol val="none"/>
          </c:marker>
          <c:cat>
            <c:strRef>
              <c:f>Pivot!$A$31:$A$36</c:f>
              <c:strCache>
                <c:ptCount val="5"/>
                <c:pt idx="0">
                  <c:v>1-10</c:v>
                </c:pt>
                <c:pt idx="1">
                  <c:v>11-20</c:v>
                </c:pt>
                <c:pt idx="2">
                  <c:v>21-30</c:v>
                </c:pt>
                <c:pt idx="3">
                  <c:v>31-40</c:v>
                </c:pt>
                <c:pt idx="4">
                  <c:v>41-50</c:v>
                </c:pt>
              </c:strCache>
            </c:strRef>
          </c:cat>
          <c:val>
            <c:numRef>
              <c:f>Pivot!$I$31:$I$36</c:f>
              <c:numCache>
                <c:formatCode>General</c:formatCode>
                <c:ptCount val="5"/>
                <c:pt idx="0">
                  <c:v>54</c:v>
                </c:pt>
                <c:pt idx="1">
                  <c:v>30</c:v>
                </c:pt>
                <c:pt idx="2">
                  <c:v>37</c:v>
                </c:pt>
                <c:pt idx="3">
                  <c:v>41</c:v>
                </c:pt>
                <c:pt idx="4">
                  <c:v>37</c:v>
                </c:pt>
              </c:numCache>
            </c:numRef>
          </c:val>
          <c:smooth val="0"/>
          <c:extLst>
            <c:ext xmlns:c16="http://schemas.microsoft.com/office/drawing/2014/chart" uri="{C3380CC4-5D6E-409C-BE32-E72D297353CC}">
              <c16:uniqueId val="{00000006-9F4D-4BC2-B0FE-2A7C5EA0B138}"/>
            </c:ext>
          </c:extLst>
        </c:ser>
        <c:ser>
          <c:idx val="7"/>
          <c:order val="7"/>
          <c:tx>
            <c:strRef>
              <c:f>Pivot!$K$27:$K$30</c:f>
              <c:strCache>
                <c:ptCount val="1"/>
                <c:pt idx="0">
                  <c:v>Boris - R - Sum of score</c:v>
                </c:pt>
              </c:strCache>
            </c:strRef>
          </c:tx>
          <c:spPr>
            <a:ln w="28575" cap="rnd">
              <a:solidFill>
                <a:schemeClr val="accent6">
                  <a:lumMod val="40000"/>
                  <a:lumOff val="60000"/>
                </a:schemeClr>
              </a:solidFill>
              <a:round/>
            </a:ln>
            <a:effectLst/>
          </c:spPr>
          <c:marker>
            <c:symbol val="none"/>
          </c:marker>
          <c:cat>
            <c:strRef>
              <c:f>Pivot!$A$31:$A$36</c:f>
              <c:strCache>
                <c:ptCount val="5"/>
                <c:pt idx="0">
                  <c:v>1-10</c:v>
                </c:pt>
                <c:pt idx="1">
                  <c:v>11-20</c:v>
                </c:pt>
                <c:pt idx="2">
                  <c:v>21-30</c:v>
                </c:pt>
                <c:pt idx="3">
                  <c:v>31-40</c:v>
                </c:pt>
                <c:pt idx="4">
                  <c:v>41-50</c:v>
                </c:pt>
              </c:strCache>
            </c:strRef>
          </c:cat>
          <c:val>
            <c:numRef>
              <c:f>Pivot!$K$31:$K$36</c:f>
              <c:numCache>
                <c:formatCode>General</c:formatCode>
                <c:ptCount val="5"/>
                <c:pt idx="0">
                  <c:v>10</c:v>
                </c:pt>
                <c:pt idx="1">
                  <c:v>32</c:v>
                </c:pt>
                <c:pt idx="2">
                  <c:v>26</c:v>
                </c:pt>
                <c:pt idx="3">
                  <c:v>38</c:v>
                </c:pt>
                <c:pt idx="4">
                  <c:v>33</c:v>
                </c:pt>
              </c:numCache>
            </c:numRef>
          </c:val>
          <c:smooth val="0"/>
          <c:extLst>
            <c:ext xmlns:c16="http://schemas.microsoft.com/office/drawing/2014/chart" uri="{C3380CC4-5D6E-409C-BE32-E72D297353CC}">
              <c16:uniqueId val="{00000007-9F4D-4BC2-B0FE-2A7C5EA0B138}"/>
            </c:ext>
          </c:extLst>
        </c:ser>
        <c:dLbls>
          <c:showLegendKey val="0"/>
          <c:showVal val="0"/>
          <c:showCatName val="0"/>
          <c:showSerName val="0"/>
          <c:showPercent val="0"/>
          <c:showBubbleSize val="0"/>
        </c:dLbls>
        <c:marker val="1"/>
        <c:smooth val="0"/>
        <c:axId val="662767416"/>
        <c:axId val="662765448"/>
      </c:lineChart>
      <c:catAx>
        <c:axId val="5965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511736"/>
        <c:crosses val="autoZero"/>
        <c:auto val="1"/>
        <c:lblAlgn val="ctr"/>
        <c:lblOffset val="100"/>
        <c:noMultiLvlLbl val="0"/>
      </c:catAx>
      <c:valAx>
        <c:axId val="5965117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511408"/>
        <c:crosses val="autoZero"/>
        <c:crossBetween val="between"/>
      </c:valAx>
      <c:valAx>
        <c:axId val="66276544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767416"/>
        <c:crosses val="max"/>
        <c:crossBetween val="between"/>
      </c:valAx>
      <c:catAx>
        <c:axId val="662767416"/>
        <c:scaling>
          <c:orientation val="minMax"/>
        </c:scaling>
        <c:delete val="1"/>
        <c:axPos val="b"/>
        <c:numFmt formatCode="General" sourceLinked="1"/>
        <c:majorTickMark val="out"/>
        <c:minorTickMark val="none"/>
        <c:tickLblPos val="nextTo"/>
        <c:crossAx val="66276544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7130B-F3AB-4C81-8A96-9013E75E9C39}"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5EC82-6675-43AC-A55E-15338274BDC4}" type="slidenum">
              <a:rPr lang="en-US" smtClean="0"/>
              <a:t>‹#›</a:t>
            </a:fld>
            <a:endParaRPr lang="en-US"/>
          </a:p>
        </p:txBody>
      </p:sp>
    </p:spTree>
    <p:extLst>
      <p:ext uri="{BB962C8B-B14F-4D97-AF65-F5344CB8AC3E}">
        <p14:creationId xmlns:p14="http://schemas.microsoft.com/office/powerpoint/2010/main" val="1670573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0" name="Picture Placeholder 41">
            <a:extLst>
              <a:ext uri="{FF2B5EF4-FFF2-40B4-BE49-F238E27FC236}">
                <a16:creationId xmlns:a16="http://schemas.microsoft.com/office/drawing/2014/main" id="{47ACA82C-20E3-FA49-A890-74A22EAF69B7}"/>
              </a:ext>
            </a:extLst>
          </p:cNvPr>
          <p:cNvSpPr>
            <a:spLocks noGrp="1"/>
          </p:cNvSpPr>
          <p:nvPr>
            <p:ph type="pic" sz="quarter" idx="10"/>
          </p:nvPr>
        </p:nvSpPr>
        <p:spPr>
          <a:xfrm>
            <a:off x="475659" y="4108306"/>
            <a:ext cx="8068267" cy="2749694"/>
          </a:xfrm>
          <a:custGeom>
            <a:avLst/>
            <a:gdLst>
              <a:gd name="connsiteX0" fmla="*/ 620268 w 6444860"/>
              <a:gd name="connsiteY0" fmla="*/ 2412947 h 2928575"/>
              <a:gd name="connsiteX1" fmla="*/ 831081 w 6444860"/>
              <a:gd name="connsiteY1" fmla="*/ 2927286 h 2928575"/>
              <a:gd name="connsiteX2" fmla="*/ 831081 w 6444860"/>
              <a:gd name="connsiteY2" fmla="*/ 2928575 h 2928575"/>
              <a:gd name="connsiteX3" fmla="*/ 3043 w 6444860"/>
              <a:gd name="connsiteY3" fmla="*/ 2928575 h 2928575"/>
              <a:gd name="connsiteX4" fmla="*/ 1772 w 6444860"/>
              <a:gd name="connsiteY4" fmla="*/ 2898091 h 2928575"/>
              <a:gd name="connsiteX5" fmla="*/ 81799 w 6444860"/>
              <a:gd name="connsiteY5" fmla="*/ 2703800 h 2928575"/>
              <a:gd name="connsiteX6" fmla="*/ 122429 w 6444860"/>
              <a:gd name="connsiteY6" fmla="*/ 2594563 h 2928575"/>
              <a:gd name="connsiteX7" fmla="*/ 217668 w 6444860"/>
              <a:gd name="connsiteY7" fmla="*/ 2625047 h 2928575"/>
              <a:gd name="connsiteX8" fmla="*/ 268465 w 6444860"/>
              <a:gd name="connsiteY8" fmla="*/ 2509484 h 2928575"/>
              <a:gd name="connsiteX9" fmla="*/ 368787 w 6444860"/>
              <a:gd name="connsiteY9" fmla="*/ 2570429 h 2928575"/>
              <a:gd name="connsiteX10" fmla="*/ 428480 w 6444860"/>
              <a:gd name="connsiteY10" fmla="*/ 2449781 h 2928575"/>
              <a:gd name="connsiteX11" fmla="*/ 532616 w 6444860"/>
              <a:gd name="connsiteY11" fmla="*/ 2504400 h 2928575"/>
              <a:gd name="connsiteX12" fmla="*/ 6329682 w 6444860"/>
              <a:gd name="connsiteY12" fmla="*/ 2171647 h 2928575"/>
              <a:gd name="connsiteX13" fmla="*/ 6329682 w 6444860"/>
              <a:gd name="connsiteY13" fmla="*/ 2231347 h 2928575"/>
              <a:gd name="connsiteX14" fmla="*/ 6381755 w 6444860"/>
              <a:gd name="connsiteY14" fmla="*/ 2260539 h 2928575"/>
              <a:gd name="connsiteX15" fmla="*/ 6353819 w 6444860"/>
              <a:gd name="connsiteY15" fmla="*/ 2321504 h 2928575"/>
              <a:gd name="connsiteX16" fmla="*/ 6404607 w 6444860"/>
              <a:gd name="connsiteY16" fmla="*/ 2344372 h 2928575"/>
              <a:gd name="connsiteX17" fmla="*/ 6374128 w 6444860"/>
              <a:gd name="connsiteY17" fmla="*/ 2398962 h 2928575"/>
              <a:gd name="connsiteX18" fmla="*/ 6409691 w 6444860"/>
              <a:gd name="connsiteY18" fmla="*/ 2421830 h 2928575"/>
              <a:gd name="connsiteX19" fmla="*/ 6388096 w 6444860"/>
              <a:gd name="connsiteY19" fmla="*/ 2484060 h 2928575"/>
              <a:gd name="connsiteX20" fmla="*/ 6328425 w 6444860"/>
              <a:gd name="connsiteY20" fmla="*/ 2584386 h 2928575"/>
              <a:gd name="connsiteX21" fmla="*/ 6305545 w 6444860"/>
              <a:gd name="connsiteY21" fmla="*/ 2597085 h 2928575"/>
              <a:gd name="connsiteX22" fmla="*/ 6258556 w 6444860"/>
              <a:gd name="connsiteY22" fmla="*/ 2683448 h 2928575"/>
              <a:gd name="connsiteX23" fmla="*/ 6090910 w 6444860"/>
              <a:gd name="connsiteY23" fmla="*/ 2724074 h 2928575"/>
              <a:gd name="connsiteX24" fmla="*/ 6015985 w 6444860"/>
              <a:gd name="connsiteY24" fmla="*/ 2675834 h 2928575"/>
              <a:gd name="connsiteX25" fmla="*/ 5988049 w 6444860"/>
              <a:gd name="connsiteY25" fmla="*/ 2674543 h 2928575"/>
              <a:gd name="connsiteX26" fmla="*/ 5891529 w 6444860"/>
              <a:gd name="connsiteY26" fmla="*/ 2618663 h 2928575"/>
              <a:gd name="connsiteX27" fmla="*/ 5836914 w 6444860"/>
              <a:gd name="connsiteY27" fmla="*/ 2589471 h 2928575"/>
              <a:gd name="connsiteX28" fmla="*/ 5859765 w 6444860"/>
              <a:gd name="connsiteY28" fmla="*/ 2541205 h 2928575"/>
              <a:gd name="connsiteX29" fmla="*/ 5802636 w 6444860"/>
              <a:gd name="connsiteY29" fmla="*/ 2506928 h 2928575"/>
              <a:gd name="connsiteX30" fmla="*/ 5841998 w 6444860"/>
              <a:gd name="connsiteY30" fmla="*/ 2458662 h 2928575"/>
              <a:gd name="connsiteX31" fmla="*/ 5783584 w 6444860"/>
              <a:gd name="connsiteY31" fmla="*/ 2419301 h 2928575"/>
              <a:gd name="connsiteX32" fmla="*/ 5820403 w 6444860"/>
              <a:gd name="connsiteY32" fmla="*/ 2368480 h 2928575"/>
              <a:gd name="connsiteX33" fmla="*/ 5778499 w 6444860"/>
              <a:gd name="connsiteY33" fmla="*/ 2316419 h 2928575"/>
              <a:gd name="connsiteX34" fmla="*/ 3416722 w 6444860"/>
              <a:gd name="connsiteY34" fmla="*/ 342853 h 2928575"/>
              <a:gd name="connsiteX35" fmla="*/ 4792288 w 6444860"/>
              <a:gd name="connsiteY35" fmla="*/ 1261271 h 2928575"/>
              <a:gd name="connsiteX36" fmla="*/ 4476105 w 6444860"/>
              <a:gd name="connsiteY36" fmla="*/ 2926205 h 2928575"/>
              <a:gd name="connsiteX37" fmla="*/ 1136023 w 6444860"/>
              <a:gd name="connsiteY37" fmla="*/ 2926205 h 2928575"/>
              <a:gd name="connsiteX38" fmla="*/ 929028 w 6444860"/>
              <a:gd name="connsiteY38" fmla="*/ 2310285 h 2928575"/>
              <a:gd name="connsiteX39" fmla="*/ 995004 w 6444860"/>
              <a:gd name="connsiteY39" fmla="*/ 2179434 h 2928575"/>
              <a:gd name="connsiteX40" fmla="*/ 2065667 w 6444860"/>
              <a:gd name="connsiteY40" fmla="*/ 1325981 h 2928575"/>
              <a:gd name="connsiteX41" fmla="*/ 2835387 w 6444860"/>
              <a:gd name="connsiteY41" fmla="*/ 476297 h 2928575"/>
              <a:gd name="connsiteX42" fmla="*/ 3416722 w 6444860"/>
              <a:gd name="connsiteY42" fmla="*/ 342853 h 2928575"/>
              <a:gd name="connsiteX43" fmla="*/ 5698051 w 6444860"/>
              <a:gd name="connsiteY43" fmla="*/ 70 h 2928575"/>
              <a:gd name="connsiteX44" fmla="*/ 6421696 w 6444860"/>
              <a:gd name="connsiteY44" fmla="*/ 542754 h 2928575"/>
              <a:gd name="connsiteX45" fmla="*/ 6392514 w 6444860"/>
              <a:gd name="connsiteY45" fmla="*/ 1079983 h 2928575"/>
              <a:gd name="connsiteX46" fmla="*/ 6304892 w 6444860"/>
              <a:gd name="connsiteY46" fmla="*/ 1928374 h 2928575"/>
              <a:gd name="connsiteX47" fmla="*/ 6271829 w 6444860"/>
              <a:gd name="connsiteY47" fmla="*/ 1998152 h 2928575"/>
              <a:gd name="connsiteX48" fmla="*/ 5753698 w 6444860"/>
              <a:gd name="connsiteY48" fmla="*/ 2130202 h 2928575"/>
              <a:gd name="connsiteX49" fmla="*/ 5688893 w 6444860"/>
              <a:gd name="connsiteY49" fmla="*/ 2087098 h 2928575"/>
              <a:gd name="connsiteX50" fmla="*/ 5316826 w 6444860"/>
              <a:gd name="connsiteY50" fmla="*/ 1463559 h 2928575"/>
              <a:gd name="connsiteX51" fmla="*/ 4924425 w 6444860"/>
              <a:gd name="connsiteY51" fmla="*/ 998745 h 2928575"/>
              <a:gd name="connsiteX52" fmla="*/ 5475541 w 6444860"/>
              <a:gd name="connsiteY52" fmla="*/ 25910 h 2928575"/>
              <a:gd name="connsiteX53" fmla="*/ 5698051 w 6444860"/>
              <a:gd name="connsiteY53" fmla="*/ 70 h 29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444860" h="2928575">
                <a:moveTo>
                  <a:pt x="620268" y="2412947"/>
                </a:moveTo>
                <a:lnTo>
                  <a:pt x="831081" y="2927286"/>
                </a:lnTo>
                <a:lnTo>
                  <a:pt x="831081" y="2928575"/>
                </a:lnTo>
                <a:lnTo>
                  <a:pt x="3043" y="2928575"/>
                </a:lnTo>
                <a:cubicBezTo>
                  <a:pt x="-770" y="2912056"/>
                  <a:pt x="-770" y="2899356"/>
                  <a:pt x="1772" y="2898091"/>
                </a:cubicBezTo>
                <a:cubicBezTo>
                  <a:pt x="1772" y="2898091"/>
                  <a:pt x="58923" y="2759659"/>
                  <a:pt x="81799" y="2703800"/>
                </a:cubicBezTo>
                <a:cubicBezTo>
                  <a:pt x="93198" y="2661881"/>
                  <a:pt x="116074" y="2617432"/>
                  <a:pt x="122429" y="2594563"/>
                </a:cubicBezTo>
                <a:cubicBezTo>
                  <a:pt x="170684" y="2597093"/>
                  <a:pt x="187205" y="2599648"/>
                  <a:pt x="217668" y="2625047"/>
                </a:cubicBezTo>
                <a:cubicBezTo>
                  <a:pt x="221480" y="2586948"/>
                  <a:pt x="250672" y="2539945"/>
                  <a:pt x="268465" y="2509484"/>
                </a:cubicBezTo>
                <a:cubicBezTo>
                  <a:pt x="310365" y="2519630"/>
                  <a:pt x="335783" y="2553933"/>
                  <a:pt x="368787" y="2570429"/>
                </a:cubicBezTo>
                <a:cubicBezTo>
                  <a:pt x="405643" y="2543764"/>
                  <a:pt x="392934" y="2473915"/>
                  <a:pt x="428480" y="2449781"/>
                </a:cubicBezTo>
                <a:cubicBezTo>
                  <a:pt x="467878" y="2454866"/>
                  <a:pt x="499612" y="2482796"/>
                  <a:pt x="532616" y="2504400"/>
                </a:cubicBezTo>
                <a:close/>
                <a:moveTo>
                  <a:pt x="6329682" y="2171647"/>
                </a:moveTo>
                <a:lnTo>
                  <a:pt x="6329682" y="2231347"/>
                </a:lnTo>
                <a:cubicBezTo>
                  <a:pt x="6344936" y="2241491"/>
                  <a:pt x="6371586" y="2245311"/>
                  <a:pt x="6381755" y="2260539"/>
                </a:cubicBezTo>
                <a:cubicBezTo>
                  <a:pt x="6381755" y="2280852"/>
                  <a:pt x="6353819" y="2299901"/>
                  <a:pt x="6353819" y="2321504"/>
                </a:cubicBezTo>
                <a:lnTo>
                  <a:pt x="6404607" y="2344372"/>
                </a:lnTo>
                <a:cubicBezTo>
                  <a:pt x="6405892" y="2369770"/>
                  <a:pt x="6379213" y="2383734"/>
                  <a:pt x="6374128" y="2398962"/>
                </a:cubicBezTo>
                <a:cubicBezTo>
                  <a:pt x="6391924" y="2406576"/>
                  <a:pt x="6391924" y="2405312"/>
                  <a:pt x="6409691" y="2421830"/>
                </a:cubicBezTo>
                <a:cubicBezTo>
                  <a:pt x="6404607" y="2434529"/>
                  <a:pt x="6396980" y="2471361"/>
                  <a:pt x="6388096" y="2484060"/>
                </a:cubicBezTo>
                <a:cubicBezTo>
                  <a:pt x="6363959" y="2528506"/>
                  <a:pt x="6357618" y="2550084"/>
                  <a:pt x="6328425" y="2584386"/>
                </a:cubicBezTo>
                <a:cubicBezTo>
                  <a:pt x="6322055" y="2589471"/>
                  <a:pt x="6314428" y="2593265"/>
                  <a:pt x="6305545" y="2597085"/>
                </a:cubicBezTo>
                <a:lnTo>
                  <a:pt x="6258556" y="2683448"/>
                </a:lnTo>
                <a:cubicBezTo>
                  <a:pt x="6198856" y="2717724"/>
                  <a:pt x="6148068" y="2729158"/>
                  <a:pt x="6090910" y="2724074"/>
                </a:cubicBezTo>
                <a:lnTo>
                  <a:pt x="6015985" y="2675834"/>
                </a:lnTo>
                <a:cubicBezTo>
                  <a:pt x="6000761" y="2677098"/>
                  <a:pt x="5989306" y="2677098"/>
                  <a:pt x="5988049" y="2674543"/>
                </a:cubicBezTo>
                <a:cubicBezTo>
                  <a:pt x="5988049" y="2674543"/>
                  <a:pt x="5919465" y="2635182"/>
                  <a:pt x="5891529" y="2618663"/>
                </a:cubicBezTo>
                <a:cubicBezTo>
                  <a:pt x="5869934" y="2609784"/>
                  <a:pt x="5848339" y="2594556"/>
                  <a:pt x="5836914" y="2589471"/>
                </a:cubicBezTo>
                <a:cubicBezTo>
                  <a:pt x="5841998" y="2564073"/>
                  <a:pt x="5844541" y="2555168"/>
                  <a:pt x="5859765" y="2541205"/>
                </a:cubicBezTo>
                <a:cubicBezTo>
                  <a:pt x="5840742" y="2537385"/>
                  <a:pt x="5817861" y="2518337"/>
                  <a:pt x="5802636" y="2506928"/>
                </a:cubicBezTo>
                <a:cubicBezTo>
                  <a:pt x="5811520" y="2485325"/>
                  <a:pt x="5831829" y="2475155"/>
                  <a:pt x="5841998" y="2458662"/>
                </a:cubicBezTo>
                <a:cubicBezTo>
                  <a:pt x="5831829" y="2438349"/>
                  <a:pt x="5793753" y="2439614"/>
                  <a:pt x="5783584" y="2419301"/>
                </a:cubicBezTo>
                <a:cubicBezTo>
                  <a:pt x="5789925" y="2398962"/>
                  <a:pt x="5806435" y="2384999"/>
                  <a:pt x="5820403" y="2368480"/>
                </a:cubicBezTo>
                <a:lnTo>
                  <a:pt x="5778499" y="2316419"/>
                </a:lnTo>
                <a:close/>
                <a:moveTo>
                  <a:pt x="3416722" y="342853"/>
                </a:moveTo>
                <a:cubicBezTo>
                  <a:pt x="4001336" y="337511"/>
                  <a:pt x="4561806" y="698269"/>
                  <a:pt x="4792288" y="1261271"/>
                </a:cubicBezTo>
                <a:cubicBezTo>
                  <a:pt x="4921925" y="1606654"/>
                  <a:pt x="5089566" y="2428401"/>
                  <a:pt x="4476105" y="2926205"/>
                </a:cubicBezTo>
                <a:lnTo>
                  <a:pt x="1136023" y="2926205"/>
                </a:lnTo>
                <a:cubicBezTo>
                  <a:pt x="1055964" y="2757282"/>
                  <a:pt x="978607" y="2557952"/>
                  <a:pt x="929028" y="2310285"/>
                </a:cubicBezTo>
                <a:cubicBezTo>
                  <a:pt x="922662" y="2269613"/>
                  <a:pt x="929028" y="2223874"/>
                  <a:pt x="995004" y="2179434"/>
                </a:cubicBezTo>
                <a:cubicBezTo>
                  <a:pt x="1586859" y="1912795"/>
                  <a:pt x="1640296" y="1856790"/>
                  <a:pt x="2065667" y="1325981"/>
                </a:cubicBezTo>
                <a:cubicBezTo>
                  <a:pt x="2244690" y="989434"/>
                  <a:pt x="2624534" y="536070"/>
                  <a:pt x="2835387" y="476297"/>
                </a:cubicBezTo>
                <a:cubicBezTo>
                  <a:pt x="3024296" y="387092"/>
                  <a:pt x="3221850" y="344634"/>
                  <a:pt x="3416722" y="342853"/>
                </a:cubicBezTo>
                <a:close/>
                <a:moveTo>
                  <a:pt x="5698051" y="70"/>
                </a:moveTo>
                <a:cubicBezTo>
                  <a:pt x="5962142" y="-2964"/>
                  <a:pt x="6314069" y="91301"/>
                  <a:pt x="6421696" y="542754"/>
                </a:cubicBezTo>
                <a:cubicBezTo>
                  <a:pt x="6448394" y="650768"/>
                  <a:pt x="6466167" y="893266"/>
                  <a:pt x="6392514" y="1079983"/>
                </a:cubicBezTo>
                <a:cubicBezTo>
                  <a:pt x="6275632" y="1482525"/>
                  <a:pt x="6199496" y="1472383"/>
                  <a:pt x="6304892" y="1928374"/>
                </a:cubicBezTo>
                <a:cubicBezTo>
                  <a:pt x="6313739" y="1954946"/>
                  <a:pt x="6299769" y="1979084"/>
                  <a:pt x="6271829" y="1998152"/>
                </a:cubicBezTo>
                <a:cubicBezTo>
                  <a:pt x="6146100" y="2047747"/>
                  <a:pt x="5983582" y="2116308"/>
                  <a:pt x="5753698" y="2130202"/>
                </a:cubicBezTo>
                <a:cubicBezTo>
                  <a:pt x="5730803" y="2131521"/>
                  <a:pt x="5707986" y="2125131"/>
                  <a:pt x="5688893" y="2087098"/>
                </a:cubicBezTo>
                <a:cubicBezTo>
                  <a:pt x="5591103" y="1756870"/>
                  <a:pt x="5565725" y="1723807"/>
                  <a:pt x="5316826" y="1463559"/>
                </a:cubicBezTo>
                <a:cubicBezTo>
                  <a:pt x="5152990" y="1345403"/>
                  <a:pt x="4942198" y="1114264"/>
                  <a:pt x="4924425" y="998745"/>
                </a:cubicBezTo>
                <a:cubicBezTo>
                  <a:pt x="4789770" y="575817"/>
                  <a:pt x="5060244" y="133822"/>
                  <a:pt x="5475541" y="25910"/>
                </a:cubicBezTo>
                <a:cubicBezTo>
                  <a:pt x="5531751" y="12903"/>
                  <a:pt x="5610021" y="1081"/>
                  <a:pt x="5698051" y="70"/>
                </a:cubicBezTo>
                <a:close/>
              </a:path>
            </a:pathLst>
          </a:custGeom>
          <a:noFill/>
        </p:spPr>
        <p:txBody>
          <a:bodyPr wrap="square" anchor="ctr">
            <a:noAutofit/>
          </a:bodyPr>
          <a:lstStyle>
            <a:lvl1pPr marL="0" indent="0" algn="ctr">
              <a:buNone/>
              <a:defRPr/>
            </a:lvl1pPr>
          </a:lstStyle>
          <a:p>
            <a:r>
              <a:rPr lang="en-US"/>
              <a:t>Click icon to add picture</a:t>
            </a:r>
          </a:p>
        </p:txBody>
      </p:sp>
      <p:sp>
        <p:nvSpPr>
          <p:cNvPr id="11" name="Shape">
            <a:extLst>
              <a:ext uri="{FF2B5EF4-FFF2-40B4-BE49-F238E27FC236}">
                <a16:creationId xmlns:a16="http://schemas.microsoft.com/office/drawing/2014/main" id="{75C71A1C-0E75-524B-92C0-78BE10891FA7}"/>
              </a:ext>
            </a:extLst>
          </p:cNvPr>
          <p:cNvSpPr/>
          <p:nvPr userDrawn="1"/>
        </p:nvSpPr>
        <p:spPr>
          <a:xfrm>
            <a:off x="475659" y="2823337"/>
            <a:ext cx="1408504" cy="1346842"/>
          </a:xfrm>
          <a:custGeom>
            <a:avLst/>
            <a:gdLst/>
            <a:ahLst/>
            <a:cxnLst>
              <a:cxn ang="0">
                <a:pos x="wd2" y="hd2"/>
              </a:cxn>
              <a:cxn ang="5400000">
                <a:pos x="wd2" y="hd2"/>
              </a:cxn>
              <a:cxn ang="10800000">
                <a:pos x="wd2" y="hd2"/>
              </a:cxn>
              <a:cxn ang="16200000">
                <a:pos x="wd2" y="hd2"/>
              </a:cxn>
            </a:cxnLst>
            <a:rect l="0" t="0" r="r" b="b"/>
            <a:pathLst>
              <a:path w="21581" h="21600" extrusionOk="0">
                <a:moveTo>
                  <a:pt x="587" y="21600"/>
                </a:moveTo>
                <a:lnTo>
                  <a:pt x="11104" y="21600"/>
                </a:lnTo>
                <a:cubicBezTo>
                  <a:pt x="12739" y="21600"/>
                  <a:pt x="14213" y="21426"/>
                  <a:pt x="15505" y="21109"/>
                </a:cubicBezTo>
                <a:cubicBezTo>
                  <a:pt x="16797" y="20776"/>
                  <a:pt x="17907" y="20300"/>
                  <a:pt x="18815" y="19698"/>
                </a:cubicBezTo>
                <a:cubicBezTo>
                  <a:pt x="19724" y="19096"/>
                  <a:pt x="20410" y="18367"/>
                  <a:pt x="20874" y="17559"/>
                </a:cubicBezTo>
                <a:cubicBezTo>
                  <a:pt x="21339" y="16751"/>
                  <a:pt x="21581" y="15847"/>
                  <a:pt x="21581" y="14912"/>
                </a:cubicBezTo>
                <a:cubicBezTo>
                  <a:pt x="21581" y="13629"/>
                  <a:pt x="21117" y="12551"/>
                  <a:pt x="20188" y="11727"/>
                </a:cubicBezTo>
                <a:cubicBezTo>
                  <a:pt x="19542" y="11157"/>
                  <a:pt x="18674" y="10697"/>
                  <a:pt x="17584" y="10364"/>
                </a:cubicBezTo>
                <a:cubicBezTo>
                  <a:pt x="17826" y="10253"/>
                  <a:pt x="18068" y="10142"/>
                  <a:pt x="18291" y="10015"/>
                </a:cubicBezTo>
                <a:cubicBezTo>
                  <a:pt x="18896" y="9683"/>
                  <a:pt x="19421" y="9302"/>
                  <a:pt x="19825" y="8890"/>
                </a:cubicBezTo>
                <a:cubicBezTo>
                  <a:pt x="20228" y="8478"/>
                  <a:pt x="20531" y="8019"/>
                  <a:pt x="20713" y="7543"/>
                </a:cubicBezTo>
                <a:cubicBezTo>
                  <a:pt x="20895" y="7068"/>
                  <a:pt x="20996" y="6577"/>
                  <a:pt x="20996" y="6070"/>
                </a:cubicBezTo>
                <a:cubicBezTo>
                  <a:pt x="20996" y="5166"/>
                  <a:pt x="20794" y="4326"/>
                  <a:pt x="20390" y="3566"/>
                </a:cubicBezTo>
                <a:cubicBezTo>
                  <a:pt x="19986" y="2805"/>
                  <a:pt x="19320" y="2139"/>
                  <a:pt x="18432" y="1616"/>
                </a:cubicBezTo>
                <a:cubicBezTo>
                  <a:pt x="17564" y="1094"/>
                  <a:pt x="16433" y="697"/>
                  <a:pt x="15101" y="412"/>
                </a:cubicBezTo>
                <a:cubicBezTo>
                  <a:pt x="13769" y="143"/>
                  <a:pt x="12154" y="0"/>
                  <a:pt x="10297" y="0"/>
                </a:cubicBezTo>
                <a:lnTo>
                  <a:pt x="607" y="0"/>
                </a:lnTo>
                <a:cubicBezTo>
                  <a:pt x="264" y="0"/>
                  <a:pt x="1" y="206"/>
                  <a:pt x="1" y="475"/>
                </a:cubicBezTo>
                <a:lnTo>
                  <a:pt x="1" y="21156"/>
                </a:lnTo>
                <a:cubicBezTo>
                  <a:pt x="-19" y="21394"/>
                  <a:pt x="243" y="21600"/>
                  <a:pt x="587" y="21600"/>
                </a:cubicBezTo>
                <a:close/>
                <a:moveTo>
                  <a:pt x="7309" y="12836"/>
                </a:moveTo>
                <a:lnTo>
                  <a:pt x="10963" y="12836"/>
                </a:lnTo>
                <a:cubicBezTo>
                  <a:pt x="11669" y="12836"/>
                  <a:pt x="12255" y="12884"/>
                  <a:pt x="12719" y="12995"/>
                </a:cubicBezTo>
                <a:cubicBezTo>
                  <a:pt x="13143" y="13090"/>
                  <a:pt x="13466" y="13217"/>
                  <a:pt x="13708" y="13375"/>
                </a:cubicBezTo>
                <a:cubicBezTo>
                  <a:pt x="13930" y="13534"/>
                  <a:pt x="14092" y="13708"/>
                  <a:pt x="14172" y="13930"/>
                </a:cubicBezTo>
                <a:cubicBezTo>
                  <a:pt x="14273" y="14183"/>
                  <a:pt x="14334" y="14485"/>
                  <a:pt x="14334" y="14801"/>
                </a:cubicBezTo>
                <a:cubicBezTo>
                  <a:pt x="14334" y="15087"/>
                  <a:pt x="14294" y="15372"/>
                  <a:pt x="14193" y="15657"/>
                </a:cubicBezTo>
                <a:cubicBezTo>
                  <a:pt x="14112" y="15911"/>
                  <a:pt x="13950" y="16133"/>
                  <a:pt x="13728" y="16323"/>
                </a:cubicBezTo>
                <a:cubicBezTo>
                  <a:pt x="13506" y="16529"/>
                  <a:pt x="13183" y="16687"/>
                  <a:pt x="12759" y="16814"/>
                </a:cubicBezTo>
                <a:cubicBezTo>
                  <a:pt x="12315" y="16957"/>
                  <a:pt x="11730" y="17020"/>
                  <a:pt x="11003" y="17020"/>
                </a:cubicBezTo>
                <a:lnTo>
                  <a:pt x="7309" y="17020"/>
                </a:lnTo>
                <a:lnTo>
                  <a:pt x="7309" y="12836"/>
                </a:lnTo>
                <a:close/>
                <a:moveTo>
                  <a:pt x="13405" y="7654"/>
                </a:moveTo>
                <a:cubicBezTo>
                  <a:pt x="13264" y="7908"/>
                  <a:pt x="13042" y="8098"/>
                  <a:pt x="12759" y="8241"/>
                </a:cubicBezTo>
                <a:cubicBezTo>
                  <a:pt x="12457" y="8399"/>
                  <a:pt x="12053" y="8510"/>
                  <a:pt x="11588" y="8574"/>
                </a:cubicBezTo>
                <a:cubicBezTo>
                  <a:pt x="11084" y="8637"/>
                  <a:pt x="10498" y="8684"/>
                  <a:pt x="9873" y="8684"/>
                </a:cubicBezTo>
                <a:lnTo>
                  <a:pt x="7309" y="8684"/>
                </a:lnTo>
                <a:lnTo>
                  <a:pt x="7309" y="4532"/>
                </a:lnTo>
                <a:lnTo>
                  <a:pt x="10276" y="4532"/>
                </a:lnTo>
                <a:cubicBezTo>
                  <a:pt x="10922" y="4532"/>
                  <a:pt x="11467" y="4564"/>
                  <a:pt x="11932" y="4643"/>
                </a:cubicBezTo>
                <a:cubicBezTo>
                  <a:pt x="12335" y="4707"/>
                  <a:pt x="12679" y="4834"/>
                  <a:pt x="12921" y="4976"/>
                </a:cubicBezTo>
                <a:cubicBezTo>
                  <a:pt x="13163" y="5119"/>
                  <a:pt x="13325" y="5309"/>
                  <a:pt x="13446" y="5563"/>
                </a:cubicBezTo>
                <a:cubicBezTo>
                  <a:pt x="13567" y="5832"/>
                  <a:pt x="13648" y="6196"/>
                  <a:pt x="13648" y="6624"/>
                </a:cubicBezTo>
                <a:cubicBezTo>
                  <a:pt x="13648" y="7036"/>
                  <a:pt x="13567" y="7385"/>
                  <a:pt x="13405" y="7654"/>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sz="3000"/>
          </a:p>
        </p:txBody>
      </p:sp>
      <p:sp>
        <p:nvSpPr>
          <p:cNvPr id="12" name="Shape">
            <a:extLst>
              <a:ext uri="{FF2B5EF4-FFF2-40B4-BE49-F238E27FC236}">
                <a16:creationId xmlns:a16="http://schemas.microsoft.com/office/drawing/2014/main" id="{D7A03EE6-0A8B-9442-8668-A10ADAB55871}"/>
              </a:ext>
            </a:extLst>
          </p:cNvPr>
          <p:cNvSpPr/>
          <p:nvPr userDrawn="1"/>
        </p:nvSpPr>
        <p:spPr>
          <a:xfrm>
            <a:off x="2030337" y="3070373"/>
            <a:ext cx="1555996" cy="1362648"/>
          </a:xfrm>
          <a:custGeom>
            <a:avLst/>
            <a:gdLst/>
            <a:ahLst/>
            <a:cxnLst>
              <a:cxn ang="0">
                <a:pos x="wd2" y="hd2"/>
              </a:cxn>
              <a:cxn ang="5400000">
                <a:pos x="wd2" y="hd2"/>
              </a:cxn>
              <a:cxn ang="10800000">
                <a:pos x="wd2" y="hd2"/>
              </a:cxn>
              <a:cxn ang="16200000">
                <a:pos x="wd2" y="hd2"/>
              </a:cxn>
            </a:cxnLst>
            <a:rect l="0" t="0" r="r" b="b"/>
            <a:pathLst>
              <a:path w="21600" h="21600" extrusionOk="0">
                <a:moveTo>
                  <a:pt x="18692" y="19063"/>
                </a:moveTo>
                <a:cubicBezTo>
                  <a:pt x="19625" y="18264"/>
                  <a:pt x="20356" y="17293"/>
                  <a:pt x="20850" y="16196"/>
                </a:cubicBezTo>
                <a:cubicBezTo>
                  <a:pt x="21344" y="15100"/>
                  <a:pt x="21600" y="13878"/>
                  <a:pt x="21600" y="12578"/>
                </a:cubicBezTo>
                <a:lnTo>
                  <a:pt x="21600" y="470"/>
                </a:lnTo>
                <a:cubicBezTo>
                  <a:pt x="21600" y="204"/>
                  <a:pt x="21362" y="0"/>
                  <a:pt x="21051" y="0"/>
                </a:cubicBezTo>
                <a:lnTo>
                  <a:pt x="15510" y="0"/>
                </a:lnTo>
                <a:cubicBezTo>
                  <a:pt x="15199" y="0"/>
                  <a:pt x="14961" y="204"/>
                  <a:pt x="14961" y="470"/>
                </a:cubicBezTo>
                <a:lnTo>
                  <a:pt x="14961" y="12578"/>
                </a:lnTo>
                <a:cubicBezTo>
                  <a:pt x="14961" y="13251"/>
                  <a:pt x="14869" y="13847"/>
                  <a:pt x="14668" y="14363"/>
                </a:cubicBezTo>
                <a:cubicBezTo>
                  <a:pt x="14485" y="14865"/>
                  <a:pt x="14211" y="15288"/>
                  <a:pt x="13845" y="15632"/>
                </a:cubicBezTo>
                <a:cubicBezTo>
                  <a:pt x="13498" y="15977"/>
                  <a:pt x="13059" y="16227"/>
                  <a:pt x="12565" y="16415"/>
                </a:cubicBezTo>
                <a:cubicBezTo>
                  <a:pt x="12053" y="16603"/>
                  <a:pt x="11449" y="16697"/>
                  <a:pt x="10791" y="16697"/>
                </a:cubicBezTo>
                <a:cubicBezTo>
                  <a:pt x="10132" y="16697"/>
                  <a:pt x="9529" y="16603"/>
                  <a:pt x="9017" y="16415"/>
                </a:cubicBezTo>
                <a:cubicBezTo>
                  <a:pt x="8505" y="16227"/>
                  <a:pt x="8084" y="15977"/>
                  <a:pt x="7736" y="15632"/>
                </a:cubicBezTo>
                <a:cubicBezTo>
                  <a:pt x="7389" y="15288"/>
                  <a:pt x="7115" y="14849"/>
                  <a:pt x="6913" y="14348"/>
                </a:cubicBezTo>
                <a:cubicBezTo>
                  <a:pt x="6712" y="13831"/>
                  <a:pt x="6621" y="13236"/>
                  <a:pt x="6621" y="12562"/>
                </a:cubicBezTo>
                <a:lnTo>
                  <a:pt x="6621" y="470"/>
                </a:lnTo>
                <a:cubicBezTo>
                  <a:pt x="6621" y="204"/>
                  <a:pt x="6383" y="0"/>
                  <a:pt x="6072" y="0"/>
                </a:cubicBezTo>
                <a:lnTo>
                  <a:pt x="549" y="0"/>
                </a:lnTo>
                <a:cubicBezTo>
                  <a:pt x="238" y="0"/>
                  <a:pt x="0" y="204"/>
                  <a:pt x="0" y="470"/>
                </a:cubicBezTo>
                <a:lnTo>
                  <a:pt x="0" y="12578"/>
                </a:lnTo>
                <a:cubicBezTo>
                  <a:pt x="0" y="13878"/>
                  <a:pt x="256" y="15100"/>
                  <a:pt x="750" y="16196"/>
                </a:cubicBezTo>
                <a:cubicBezTo>
                  <a:pt x="1244" y="17293"/>
                  <a:pt x="1975" y="18264"/>
                  <a:pt x="2908" y="19062"/>
                </a:cubicBezTo>
                <a:cubicBezTo>
                  <a:pt x="3841" y="19861"/>
                  <a:pt x="4993" y="20488"/>
                  <a:pt x="6328" y="20942"/>
                </a:cubicBezTo>
                <a:cubicBezTo>
                  <a:pt x="7645" y="21381"/>
                  <a:pt x="9163" y="21600"/>
                  <a:pt x="10827" y="21600"/>
                </a:cubicBezTo>
                <a:cubicBezTo>
                  <a:pt x="12473" y="21600"/>
                  <a:pt x="13973" y="21381"/>
                  <a:pt x="15308" y="20942"/>
                </a:cubicBezTo>
                <a:cubicBezTo>
                  <a:pt x="16607" y="20488"/>
                  <a:pt x="17759" y="19861"/>
                  <a:pt x="18692" y="19063"/>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sz="3000"/>
          </a:p>
        </p:txBody>
      </p:sp>
      <p:sp>
        <p:nvSpPr>
          <p:cNvPr id="13" name="Shape">
            <a:extLst>
              <a:ext uri="{FF2B5EF4-FFF2-40B4-BE49-F238E27FC236}">
                <a16:creationId xmlns:a16="http://schemas.microsoft.com/office/drawing/2014/main" id="{1BD5A1BA-8920-2041-8056-50B4074C1C14}"/>
              </a:ext>
            </a:extLst>
          </p:cNvPr>
          <p:cNvSpPr/>
          <p:nvPr userDrawn="1"/>
        </p:nvSpPr>
        <p:spPr>
          <a:xfrm>
            <a:off x="3690416" y="2803574"/>
            <a:ext cx="1284504" cy="1377476"/>
          </a:xfrm>
          <a:custGeom>
            <a:avLst/>
            <a:gdLst/>
            <a:ahLst/>
            <a:cxnLst>
              <a:cxn ang="0">
                <a:pos x="wd2" y="hd2"/>
              </a:cxn>
              <a:cxn ang="5400000">
                <a:pos x="wd2" y="hd2"/>
              </a:cxn>
              <a:cxn ang="10800000">
                <a:pos x="wd2" y="hd2"/>
              </a:cxn>
              <a:cxn ang="16200000">
                <a:pos x="wd2" y="hd2"/>
              </a:cxn>
            </a:cxnLst>
            <a:rect l="0" t="0" r="r" b="b"/>
            <a:pathLst>
              <a:path w="21532" h="21600" extrusionOk="0">
                <a:moveTo>
                  <a:pt x="13161" y="16502"/>
                </a:moveTo>
                <a:cubicBezTo>
                  <a:pt x="12609" y="16812"/>
                  <a:pt x="11792" y="16967"/>
                  <a:pt x="10754" y="16967"/>
                </a:cubicBezTo>
                <a:cubicBezTo>
                  <a:pt x="9937" y="16967"/>
                  <a:pt x="9230" y="16890"/>
                  <a:pt x="8656" y="16735"/>
                </a:cubicBezTo>
                <a:cubicBezTo>
                  <a:pt x="8038" y="16564"/>
                  <a:pt x="7485" y="16378"/>
                  <a:pt x="6999" y="16192"/>
                </a:cubicBezTo>
                <a:cubicBezTo>
                  <a:pt x="6492" y="15975"/>
                  <a:pt x="6050" y="15789"/>
                  <a:pt x="5652" y="15619"/>
                </a:cubicBezTo>
                <a:cubicBezTo>
                  <a:pt x="5144" y="15402"/>
                  <a:pt x="4614" y="15278"/>
                  <a:pt x="4106" y="15278"/>
                </a:cubicBezTo>
                <a:cubicBezTo>
                  <a:pt x="3687" y="15278"/>
                  <a:pt x="3289" y="15355"/>
                  <a:pt x="2936" y="15495"/>
                </a:cubicBezTo>
                <a:cubicBezTo>
                  <a:pt x="2604" y="15634"/>
                  <a:pt x="2317" y="15805"/>
                  <a:pt x="2119" y="16022"/>
                </a:cubicBezTo>
                <a:cubicBezTo>
                  <a:pt x="2119" y="16022"/>
                  <a:pt x="2096" y="16037"/>
                  <a:pt x="2096" y="16037"/>
                </a:cubicBezTo>
                <a:lnTo>
                  <a:pt x="109" y="18238"/>
                </a:lnTo>
                <a:cubicBezTo>
                  <a:pt x="-68" y="18424"/>
                  <a:pt x="-24" y="18656"/>
                  <a:pt x="197" y="18811"/>
                </a:cubicBezTo>
                <a:cubicBezTo>
                  <a:pt x="793" y="19229"/>
                  <a:pt x="1522" y="19617"/>
                  <a:pt x="2317" y="19958"/>
                </a:cubicBezTo>
                <a:cubicBezTo>
                  <a:pt x="3112" y="20298"/>
                  <a:pt x="3974" y="20593"/>
                  <a:pt x="4879" y="20825"/>
                </a:cubicBezTo>
                <a:cubicBezTo>
                  <a:pt x="5785" y="21073"/>
                  <a:pt x="6734" y="21259"/>
                  <a:pt x="7684" y="21399"/>
                </a:cubicBezTo>
                <a:cubicBezTo>
                  <a:pt x="8656" y="21538"/>
                  <a:pt x="9628" y="21600"/>
                  <a:pt x="10555" y="21600"/>
                </a:cubicBezTo>
                <a:cubicBezTo>
                  <a:pt x="12256" y="21600"/>
                  <a:pt x="13824" y="21414"/>
                  <a:pt x="15171" y="21042"/>
                </a:cubicBezTo>
                <a:cubicBezTo>
                  <a:pt x="16541" y="20670"/>
                  <a:pt x="17711" y="20159"/>
                  <a:pt x="18639" y="19508"/>
                </a:cubicBezTo>
                <a:cubicBezTo>
                  <a:pt x="19566" y="18857"/>
                  <a:pt x="20295" y="18083"/>
                  <a:pt x="20803" y="17215"/>
                </a:cubicBezTo>
                <a:cubicBezTo>
                  <a:pt x="21289" y="16347"/>
                  <a:pt x="21532" y="15402"/>
                  <a:pt x="21532" y="14426"/>
                </a:cubicBezTo>
                <a:cubicBezTo>
                  <a:pt x="21532" y="13527"/>
                  <a:pt x="21333" y="12737"/>
                  <a:pt x="20914" y="12086"/>
                </a:cubicBezTo>
                <a:cubicBezTo>
                  <a:pt x="20516" y="11435"/>
                  <a:pt x="19986" y="10878"/>
                  <a:pt x="19323" y="10428"/>
                </a:cubicBezTo>
                <a:cubicBezTo>
                  <a:pt x="18683" y="9979"/>
                  <a:pt x="17932" y="9607"/>
                  <a:pt x="17093" y="9312"/>
                </a:cubicBezTo>
                <a:cubicBezTo>
                  <a:pt x="16298" y="9034"/>
                  <a:pt x="15480" y="8801"/>
                  <a:pt x="14663" y="8584"/>
                </a:cubicBezTo>
                <a:cubicBezTo>
                  <a:pt x="13846" y="8383"/>
                  <a:pt x="13051" y="8197"/>
                  <a:pt x="12278" y="8042"/>
                </a:cubicBezTo>
                <a:cubicBezTo>
                  <a:pt x="11549" y="7887"/>
                  <a:pt x="10887" y="7716"/>
                  <a:pt x="10312" y="7531"/>
                </a:cubicBezTo>
                <a:cubicBezTo>
                  <a:pt x="9782" y="7360"/>
                  <a:pt x="9363" y="7159"/>
                  <a:pt x="9053" y="6942"/>
                </a:cubicBezTo>
                <a:cubicBezTo>
                  <a:pt x="8811" y="6756"/>
                  <a:pt x="8678" y="6539"/>
                  <a:pt x="8678" y="6245"/>
                </a:cubicBezTo>
                <a:cubicBezTo>
                  <a:pt x="8678" y="5749"/>
                  <a:pt x="8899" y="5361"/>
                  <a:pt x="9363" y="5082"/>
                </a:cubicBezTo>
                <a:cubicBezTo>
                  <a:pt x="9849" y="4788"/>
                  <a:pt x="10644" y="4633"/>
                  <a:pt x="11726" y="4633"/>
                </a:cubicBezTo>
                <a:cubicBezTo>
                  <a:pt x="12366" y="4633"/>
                  <a:pt x="12963" y="4695"/>
                  <a:pt x="13449" y="4804"/>
                </a:cubicBezTo>
                <a:cubicBezTo>
                  <a:pt x="13979" y="4927"/>
                  <a:pt x="14442" y="5067"/>
                  <a:pt x="14862" y="5222"/>
                </a:cubicBezTo>
                <a:cubicBezTo>
                  <a:pt x="15304" y="5392"/>
                  <a:pt x="15701" y="5532"/>
                  <a:pt x="16055" y="5671"/>
                </a:cubicBezTo>
                <a:cubicBezTo>
                  <a:pt x="16496" y="5842"/>
                  <a:pt x="16938" y="5935"/>
                  <a:pt x="17358" y="5935"/>
                </a:cubicBezTo>
                <a:cubicBezTo>
                  <a:pt x="17844" y="5935"/>
                  <a:pt x="18263" y="5842"/>
                  <a:pt x="18595" y="5687"/>
                </a:cubicBezTo>
                <a:cubicBezTo>
                  <a:pt x="18882" y="5532"/>
                  <a:pt x="19147" y="5330"/>
                  <a:pt x="19390" y="5051"/>
                </a:cubicBezTo>
                <a:cubicBezTo>
                  <a:pt x="19390" y="5036"/>
                  <a:pt x="19412" y="5036"/>
                  <a:pt x="19412" y="5020"/>
                </a:cubicBezTo>
                <a:lnTo>
                  <a:pt x="21068" y="2836"/>
                </a:lnTo>
                <a:cubicBezTo>
                  <a:pt x="21201" y="2650"/>
                  <a:pt x="21157" y="2417"/>
                  <a:pt x="20936" y="2278"/>
                </a:cubicBezTo>
                <a:cubicBezTo>
                  <a:pt x="20384" y="1921"/>
                  <a:pt x="19765" y="1596"/>
                  <a:pt x="19058" y="1317"/>
                </a:cubicBezTo>
                <a:cubicBezTo>
                  <a:pt x="18374" y="1038"/>
                  <a:pt x="17623" y="806"/>
                  <a:pt x="16850" y="604"/>
                </a:cubicBezTo>
                <a:cubicBezTo>
                  <a:pt x="16055" y="403"/>
                  <a:pt x="15215" y="248"/>
                  <a:pt x="14354" y="155"/>
                </a:cubicBezTo>
                <a:cubicBezTo>
                  <a:pt x="13493" y="62"/>
                  <a:pt x="12587" y="0"/>
                  <a:pt x="11660" y="0"/>
                </a:cubicBezTo>
                <a:cubicBezTo>
                  <a:pt x="10003" y="0"/>
                  <a:pt x="8501" y="186"/>
                  <a:pt x="7198" y="542"/>
                </a:cubicBezTo>
                <a:cubicBezTo>
                  <a:pt x="5895" y="899"/>
                  <a:pt x="4769" y="1395"/>
                  <a:pt x="3885" y="1999"/>
                </a:cubicBezTo>
                <a:cubicBezTo>
                  <a:pt x="2980" y="2603"/>
                  <a:pt x="2273" y="3300"/>
                  <a:pt x="1809" y="4091"/>
                </a:cubicBezTo>
                <a:cubicBezTo>
                  <a:pt x="1345" y="4865"/>
                  <a:pt x="1103" y="5671"/>
                  <a:pt x="1103" y="6492"/>
                </a:cubicBezTo>
                <a:cubicBezTo>
                  <a:pt x="1103" y="7500"/>
                  <a:pt x="1301" y="8352"/>
                  <a:pt x="1699" y="9049"/>
                </a:cubicBezTo>
                <a:cubicBezTo>
                  <a:pt x="2096" y="9746"/>
                  <a:pt x="2626" y="10335"/>
                  <a:pt x="3289" y="10815"/>
                </a:cubicBezTo>
                <a:cubicBezTo>
                  <a:pt x="3930" y="11280"/>
                  <a:pt x="4680" y="11668"/>
                  <a:pt x="5520" y="11947"/>
                </a:cubicBezTo>
                <a:cubicBezTo>
                  <a:pt x="6315" y="12225"/>
                  <a:pt x="7132" y="12458"/>
                  <a:pt x="7971" y="12644"/>
                </a:cubicBezTo>
                <a:cubicBezTo>
                  <a:pt x="8788" y="12830"/>
                  <a:pt x="9584" y="13000"/>
                  <a:pt x="10357" y="13140"/>
                </a:cubicBezTo>
                <a:cubicBezTo>
                  <a:pt x="11085" y="13279"/>
                  <a:pt x="11748" y="13450"/>
                  <a:pt x="12300" y="13620"/>
                </a:cubicBezTo>
                <a:cubicBezTo>
                  <a:pt x="12808" y="13790"/>
                  <a:pt x="13228" y="13992"/>
                  <a:pt x="13537" y="14240"/>
                </a:cubicBezTo>
                <a:cubicBezTo>
                  <a:pt x="13802" y="14457"/>
                  <a:pt x="13934" y="14720"/>
                  <a:pt x="13934" y="15092"/>
                </a:cubicBezTo>
                <a:cubicBezTo>
                  <a:pt x="13912" y="15743"/>
                  <a:pt x="13669" y="16208"/>
                  <a:pt x="13161" y="16502"/>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sz="3000"/>
          </a:p>
        </p:txBody>
      </p:sp>
      <p:sp>
        <p:nvSpPr>
          <p:cNvPr id="14" name="Shape">
            <a:extLst>
              <a:ext uri="{FF2B5EF4-FFF2-40B4-BE49-F238E27FC236}">
                <a16:creationId xmlns:a16="http://schemas.microsoft.com/office/drawing/2014/main" id="{EBDFA508-1B56-B847-9E09-DFBECC77EBC7}"/>
              </a:ext>
            </a:extLst>
          </p:cNvPr>
          <p:cNvSpPr/>
          <p:nvPr userDrawn="1"/>
        </p:nvSpPr>
        <p:spPr>
          <a:xfrm>
            <a:off x="5126516" y="3070372"/>
            <a:ext cx="480899" cy="1348816"/>
          </a:xfrm>
          <a:custGeom>
            <a:avLst/>
            <a:gdLst/>
            <a:ahLst/>
            <a:cxnLst>
              <a:cxn ang="0">
                <a:pos x="wd2" y="hd2"/>
              </a:cxn>
              <a:cxn ang="5400000">
                <a:pos x="wd2" y="hd2"/>
              </a:cxn>
              <a:cxn ang="10800000">
                <a:pos x="wd2" y="hd2"/>
              </a:cxn>
              <a:cxn ang="16200000">
                <a:pos x="wd2" y="hd2"/>
              </a:cxn>
            </a:cxnLst>
            <a:rect l="0" t="0" r="r" b="b"/>
            <a:pathLst>
              <a:path w="21600" h="21600" extrusionOk="0">
                <a:moveTo>
                  <a:pt x="1775" y="0"/>
                </a:moveTo>
                <a:cubicBezTo>
                  <a:pt x="769" y="0"/>
                  <a:pt x="0" y="206"/>
                  <a:pt x="0" y="475"/>
                </a:cubicBezTo>
                <a:lnTo>
                  <a:pt x="0" y="21125"/>
                </a:lnTo>
                <a:cubicBezTo>
                  <a:pt x="0" y="21394"/>
                  <a:pt x="769" y="21600"/>
                  <a:pt x="1775" y="21600"/>
                </a:cubicBezTo>
                <a:lnTo>
                  <a:pt x="19825" y="21600"/>
                </a:lnTo>
                <a:cubicBezTo>
                  <a:pt x="20831" y="21600"/>
                  <a:pt x="21600" y="21394"/>
                  <a:pt x="21600" y="21125"/>
                </a:cubicBezTo>
                <a:lnTo>
                  <a:pt x="21600" y="475"/>
                </a:lnTo>
                <a:cubicBezTo>
                  <a:pt x="21600" y="206"/>
                  <a:pt x="20831" y="0"/>
                  <a:pt x="19825" y="0"/>
                </a:cubicBezTo>
                <a:lnTo>
                  <a:pt x="1775" y="0"/>
                </a:ln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sz="3000"/>
          </a:p>
        </p:txBody>
      </p:sp>
      <p:sp>
        <p:nvSpPr>
          <p:cNvPr id="15" name="Shape">
            <a:extLst>
              <a:ext uri="{FF2B5EF4-FFF2-40B4-BE49-F238E27FC236}">
                <a16:creationId xmlns:a16="http://schemas.microsoft.com/office/drawing/2014/main" id="{D0137E77-1783-C54E-A9AA-45A9C978950C}"/>
              </a:ext>
            </a:extLst>
          </p:cNvPr>
          <p:cNvSpPr/>
          <p:nvPr userDrawn="1"/>
        </p:nvSpPr>
        <p:spPr>
          <a:xfrm>
            <a:off x="5864332" y="2823338"/>
            <a:ext cx="1578393" cy="1349799"/>
          </a:xfrm>
          <a:custGeom>
            <a:avLst/>
            <a:gdLst/>
            <a:ahLst/>
            <a:cxnLst>
              <a:cxn ang="0">
                <a:pos x="wd2" y="hd2"/>
              </a:cxn>
              <a:cxn ang="5400000">
                <a:pos x="wd2" y="hd2"/>
              </a:cxn>
              <a:cxn ang="10800000">
                <a:pos x="wd2" y="hd2"/>
              </a:cxn>
              <a:cxn ang="16200000">
                <a:pos x="wd2" y="hd2"/>
              </a:cxn>
            </a:cxnLst>
            <a:rect l="0" t="0" r="r" b="b"/>
            <a:pathLst>
              <a:path w="21600" h="21600" extrusionOk="0">
                <a:moveTo>
                  <a:pt x="16930" y="21363"/>
                </a:moveTo>
                <a:cubicBezTo>
                  <a:pt x="17291" y="21505"/>
                  <a:pt x="17724" y="21584"/>
                  <a:pt x="18210" y="21584"/>
                </a:cubicBezTo>
                <a:lnTo>
                  <a:pt x="21059" y="21584"/>
                </a:lnTo>
                <a:cubicBezTo>
                  <a:pt x="21366" y="21584"/>
                  <a:pt x="21600" y="21379"/>
                  <a:pt x="21600" y="21110"/>
                </a:cubicBezTo>
                <a:lnTo>
                  <a:pt x="21600" y="474"/>
                </a:lnTo>
                <a:cubicBezTo>
                  <a:pt x="21600" y="206"/>
                  <a:pt x="21366" y="0"/>
                  <a:pt x="21059" y="0"/>
                </a:cubicBezTo>
                <a:lnTo>
                  <a:pt x="16245" y="0"/>
                </a:lnTo>
                <a:cubicBezTo>
                  <a:pt x="15939" y="0"/>
                  <a:pt x="15704" y="206"/>
                  <a:pt x="15704" y="474"/>
                </a:cubicBezTo>
                <a:lnTo>
                  <a:pt x="15704" y="11401"/>
                </a:lnTo>
                <a:cubicBezTo>
                  <a:pt x="15704" y="11622"/>
                  <a:pt x="15704" y="11859"/>
                  <a:pt x="15722" y="12097"/>
                </a:cubicBezTo>
                <a:lnTo>
                  <a:pt x="5625" y="917"/>
                </a:lnTo>
                <a:cubicBezTo>
                  <a:pt x="5463" y="743"/>
                  <a:pt x="5301" y="601"/>
                  <a:pt x="5175" y="490"/>
                </a:cubicBezTo>
                <a:cubicBezTo>
                  <a:pt x="5012" y="364"/>
                  <a:pt x="4850" y="269"/>
                  <a:pt x="4670" y="190"/>
                </a:cubicBezTo>
                <a:cubicBezTo>
                  <a:pt x="4489" y="126"/>
                  <a:pt x="4291" y="63"/>
                  <a:pt x="4075" y="47"/>
                </a:cubicBezTo>
                <a:cubicBezTo>
                  <a:pt x="3894" y="32"/>
                  <a:pt x="3678" y="16"/>
                  <a:pt x="3408" y="16"/>
                </a:cubicBezTo>
                <a:lnTo>
                  <a:pt x="541" y="16"/>
                </a:lnTo>
                <a:cubicBezTo>
                  <a:pt x="234" y="16"/>
                  <a:pt x="0" y="221"/>
                  <a:pt x="0" y="490"/>
                </a:cubicBezTo>
                <a:lnTo>
                  <a:pt x="0" y="21126"/>
                </a:lnTo>
                <a:cubicBezTo>
                  <a:pt x="0" y="21394"/>
                  <a:pt x="234" y="21600"/>
                  <a:pt x="541" y="21600"/>
                </a:cubicBezTo>
                <a:lnTo>
                  <a:pt x="5355" y="21600"/>
                </a:lnTo>
                <a:cubicBezTo>
                  <a:pt x="5661" y="21600"/>
                  <a:pt x="5896" y="21394"/>
                  <a:pt x="5896" y="21126"/>
                </a:cubicBezTo>
                <a:lnTo>
                  <a:pt x="5896" y="10057"/>
                </a:lnTo>
                <a:cubicBezTo>
                  <a:pt x="5896" y="9883"/>
                  <a:pt x="5896" y="9693"/>
                  <a:pt x="5896" y="9503"/>
                </a:cubicBezTo>
                <a:lnTo>
                  <a:pt x="15939" y="20635"/>
                </a:lnTo>
                <a:cubicBezTo>
                  <a:pt x="16227" y="20968"/>
                  <a:pt x="16570" y="21221"/>
                  <a:pt x="16930" y="21363"/>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sz="3000"/>
          </a:p>
        </p:txBody>
      </p:sp>
      <p:sp>
        <p:nvSpPr>
          <p:cNvPr id="16" name="Shape">
            <a:extLst>
              <a:ext uri="{FF2B5EF4-FFF2-40B4-BE49-F238E27FC236}">
                <a16:creationId xmlns:a16="http://schemas.microsoft.com/office/drawing/2014/main" id="{D1ECCEED-C1A6-1E44-BD10-758B3CE72976}"/>
              </a:ext>
            </a:extLst>
          </p:cNvPr>
          <p:cNvSpPr/>
          <p:nvPr userDrawn="1"/>
        </p:nvSpPr>
        <p:spPr>
          <a:xfrm>
            <a:off x="8920984" y="2803576"/>
            <a:ext cx="1283187" cy="1378459"/>
          </a:xfrm>
          <a:custGeom>
            <a:avLst/>
            <a:gdLst/>
            <a:ahLst/>
            <a:cxnLst>
              <a:cxn ang="0">
                <a:pos x="wd2" y="hd2"/>
              </a:cxn>
              <a:cxn ang="5400000">
                <a:pos x="wd2" y="hd2"/>
              </a:cxn>
              <a:cxn ang="10800000">
                <a:pos x="wd2" y="hd2"/>
              </a:cxn>
              <a:cxn ang="16200000">
                <a:pos x="wd2" y="hd2"/>
              </a:cxn>
            </a:cxnLst>
            <a:rect l="0" t="0" r="r" b="b"/>
            <a:pathLst>
              <a:path w="21532" h="21600" extrusionOk="0">
                <a:moveTo>
                  <a:pt x="21532" y="14416"/>
                </a:moveTo>
                <a:cubicBezTo>
                  <a:pt x="21532" y="13518"/>
                  <a:pt x="21333" y="12728"/>
                  <a:pt x="20913" y="12077"/>
                </a:cubicBezTo>
                <a:cubicBezTo>
                  <a:pt x="20515" y="11427"/>
                  <a:pt x="19984" y="10870"/>
                  <a:pt x="19321" y="10421"/>
                </a:cubicBezTo>
                <a:cubicBezTo>
                  <a:pt x="18680" y="9972"/>
                  <a:pt x="17928" y="9600"/>
                  <a:pt x="17088" y="9306"/>
                </a:cubicBezTo>
                <a:cubicBezTo>
                  <a:pt x="16292" y="9027"/>
                  <a:pt x="15474" y="8795"/>
                  <a:pt x="14656" y="8578"/>
                </a:cubicBezTo>
                <a:cubicBezTo>
                  <a:pt x="13838" y="8377"/>
                  <a:pt x="13042" y="8191"/>
                  <a:pt x="12269" y="8036"/>
                </a:cubicBezTo>
                <a:cubicBezTo>
                  <a:pt x="11539" y="7881"/>
                  <a:pt x="10876" y="7711"/>
                  <a:pt x="10301" y="7525"/>
                </a:cubicBezTo>
                <a:cubicBezTo>
                  <a:pt x="9770" y="7355"/>
                  <a:pt x="9350" y="7154"/>
                  <a:pt x="9041" y="6937"/>
                </a:cubicBezTo>
                <a:cubicBezTo>
                  <a:pt x="8798" y="6751"/>
                  <a:pt x="8665" y="6534"/>
                  <a:pt x="8665" y="6240"/>
                </a:cubicBezTo>
                <a:cubicBezTo>
                  <a:pt x="8665" y="5745"/>
                  <a:pt x="8886" y="5357"/>
                  <a:pt x="9350" y="5079"/>
                </a:cubicBezTo>
                <a:cubicBezTo>
                  <a:pt x="9837" y="4785"/>
                  <a:pt x="10633" y="4630"/>
                  <a:pt x="11716" y="4630"/>
                </a:cubicBezTo>
                <a:cubicBezTo>
                  <a:pt x="12357" y="4630"/>
                  <a:pt x="12954" y="4692"/>
                  <a:pt x="13440" y="4800"/>
                </a:cubicBezTo>
                <a:cubicBezTo>
                  <a:pt x="13971" y="4924"/>
                  <a:pt x="14435" y="5063"/>
                  <a:pt x="14855" y="5218"/>
                </a:cubicBezTo>
                <a:cubicBezTo>
                  <a:pt x="15297" y="5389"/>
                  <a:pt x="15695" y="5528"/>
                  <a:pt x="16049" y="5667"/>
                </a:cubicBezTo>
                <a:cubicBezTo>
                  <a:pt x="16491" y="5838"/>
                  <a:pt x="16933" y="5930"/>
                  <a:pt x="17354" y="5930"/>
                </a:cubicBezTo>
                <a:cubicBezTo>
                  <a:pt x="17840" y="5930"/>
                  <a:pt x="18260" y="5838"/>
                  <a:pt x="18592" y="5683"/>
                </a:cubicBezTo>
                <a:cubicBezTo>
                  <a:pt x="18879" y="5528"/>
                  <a:pt x="19144" y="5327"/>
                  <a:pt x="19387" y="5048"/>
                </a:cubicBezTo>
                <a:cubicBezTo>
                  <a:pt x="19387" y="5032"/>
                  <a:pt x="19410" y="5032"/>
                  <a:pt x="19410" y="5017"/>
                </a:cubicBezTo>
                <a:lnTo>
                  <a:pt x="21068" y="2834"/>
                </a:lnTo>
                <a:cubicBezTo>
                  <a:pt x="21200" y="2648"/>
                  <a:pt x="21156" y="2415"/>
                  <a:pt x="20935" y="2276"/>
                </a:cubicBezTo>
                <a:cubicBezTo>
                  <a:pt x="20382" y="1920"/>
                  <a:pt x="19763" y="1595"/>
                  <a:pt x="19056" y="1316"/>
                </a:cubicBezTo>
                <a:cubicBezTo>
                  <a:pt x="18370" y="1037"/>
                  <a:pt x="17619" y="805"/>
                  <a:pt x="16845" y="604"/>
                </a:cubicBezTo>
                <a:cubicBezTo>
                  <a:pt x="16049" y="403"/>
                  <a:pt x="15209" y="248"/>
                  <a:pt x="14347" y="155"/>
                </a:cubicBezTo>
                <a:cubicBezTo>
                  <a:pt x="13485" y="62"/>
                  <a:pt x="12578" y="0"/>
                  <a:pt x="11650" y="0"/>
                </a:cubicBezTo>
                <a:cubicBezTo>
                  <a:pt x="9991" y="0"/>
                  <a:pt x="8488" y="186"/>
                  <a:pt x="7184" y="542"/>
                </a:cubicBezTo>
                <a:cubicBezTo>
                  <a:pt x="5879" y="898"/>
                  <a:pt x="4752" y="1394"/>
                  <a:pt x="3867" y="1997"/>
                </a:cubicBezTo>
                <a:cubicBezTo>
                  <a:pt x="2961" y="2601"/>
                  <a:pt x="2253" y="3298"/>
                  <a:pt x="1789" y="4088"/>
                </a:cubicBezTo>
                <a:cubicBezTo>
                  <a:pt x="1325" y="4862"/>
                  <a:pt x="1082" y="5667"/>
                  <a:pt x="1082" y="6488"/>
                </a:cubicBezTo>
                <a:cubicBezTo>
                  <a:pt x="1082" y="7494"/>
                  <a:pt x="1281" y="8346"/>
                  <a:pt x="1679" y="9043"/>
                </a:cubicBezTo>
                <a:cubicBezTo>
                  <a:pt x="2077" y="9739"/>
                  <a:pt x="2607" y="10328"/>
                  <a:pt x="3270" y="10808"/>
                </a:cubicBezTo>
                <a:cubicBezTo>
                  <a:pt x="3912" y="11272"/>
                  <a:pt x="4663" y="11659"/>
                  <a:pt x="5503" y="11938"/>
                </a:cubicBezTo>
                <a:cubicBezTo>
                  <a:pt x="6299" y="12217"/>
                  <a:pt x="7117" y="12449"/>
                  <a:pt x="7957" y="12635"/>
                </a:cubicBezTo>
                <a:cubicBezTo>
                  <a:pt x="8775" y="12821"/>
                  <a:pt x="9571" y="12991"/>
                  <a:pt x="10345" y="13130"/>
                </a:cubicBezTo>
                <a:cubicBezTo>
                  <a:pt x="11075" y="13270"/>
                  <a:pt x="11738" y="13440"/>
                  <a:pt x="12291" y="13610"/>
                </a:cubicBezTo>
                <a:cubicBezTo>
                  <a:pt x="12799" y="13781"/>
                  <a:pt x="13219" y="13982"/>
                  <a:pt x="13529" y="14230"/>
                </a:cubicBezTo>
                <a:cubicBezTo>
                  <a:pt x="13794" y="14446"/>
                  <a:pt x="13927" y="14710"/>
                  <a:pt x="13927" y="15081"/>
                </a:cubicBezTo>
                <a:cubicBezTo>
                  <a:pt x="13927" y="15747"/>
                  <a:pt x="13683" y="16212"/>
                  <a:pt x="13175" y="16506"/>
                </a:cubicBezTo>
                <a:cubicBezTo>
                  <a:pt x="12622" y="16815"/>
                  <a:pt x="11804" y="16970"/>
                  <a:pt x="10765" y="16970"/>
                </a:cubicBezTo>
                <a:cubicBezTo>
                  <a:pt x="9947" y="16970"/>
                  <a:pt x="9240" y="16893"/>
                  <a:pt x="8665" y="16738"/>
                </a:cubicBezTo>
                <a:cubicBezTo>
                  <a:pt x="8046" y="16568"/>
                  <a:pt x="7493" y="16382"/>
                  <a:pt x="7007" y="16196"/>
                </a:cubicBezTo>
                <a:cubicBezTo>
                  <a:pt x="6498" y="15979"/>
                  <a:pt x="6056" y="15794"/>
                  <a:pt x="5658" y="15623"/>
                </a:cubicBezTo>
                <a:cubicBezTo>
                  <a:pt x="5150" y="15406"/>
                  <a:pt x="4619" y="15283"/>
                  <a:pt x="4110" y="15283"/>
                </a:cubicBezTo>
                <a:cubicBezTo>
                  <a:pt x="3690" y="15283"/>
                  <a:pt x="3292" y="15360"/>
                  <a:pt x="2939" y="15499"/>
                </a:cubicBezTo>
                <a:cubicBezTo>
                  <a:pt x="2607" y="15639"/>
                  <a:pt x="2320" y="15809"/>
                  <a:pt x="2121" y="16026"/>
                </a:cubicBezTo>
                <a:cubicBezTo>
                  <a:pt x="2121" y="16026"/>
                  <a:pt x="2099" y="16041"/>
                  <a:pt x="2099" y="16041"/>
                </a:cubicBezTo>
                <a:lnTo>
                  <a:pt x="109" y="18240"/>
                </a:lnTo>
                <a:cubicBezTo>
                  <a:pt x="-68" y="18426"/>
                  <a:pt x="-24" y="18658"/>
                  <a:pt x="197" y="18813"/>
                </a:cubicBezTo>
                <a:cubicBezTo>
                  <a:pt x="794" y="19231"/>
                  <a:pt x="1524" y="19618"/>
                  <a:pt x="2320" y="19959"/>
                </a:cubicBezTo>
                <a:cubicBezTo>
                  <a:pt x="3116" y="20299"/>
                  <a:pt x="3978" y="20594"/>
                  <a:pt x="4884" y="20826"/>
                </a:cubicBezTo>
                <a:cubicBezTo>
                  <a:pt x="5791" y="21074"/>
                  <a:pt x="6741" y="21259"/>
                  <a:pt x="7692" y="21399"/>
                </a:cubicBezTo>
                <a:cubicBezTo>
                  <a:pt x="8665" y="21538"/>
                  <a:pt x="9638" y="21600"/>
                  <a:pt x="10566" y="21600"/>
                </a:cubicBezTo>
                <a:cubicBezTo>
                  <a:pt x="12269" y="21600"/>
                  <a:pt x="13838" y="21414"/>
                  <a:pt x="15187" y="21043"/>
                </a:cubicBezTo>
                <a:cubicBezTo>
                  <a:pt x="16558" y="20671"/>
                  <a:pt x="17729" y="20160"/>
                  <a:pt x="18658" y="19510"/>
                </a:cubicBezTo>
                <a:cubicBezTo>
                  <a:pt x="19586" y="18859"/>
                  <a:pt x="20316" y="18085"/>
                  <a:pt x="20824" y="17218"/>
                </a:cubicBezTo>
                <a:cubicBezTo>
                  <a:pt x="21289" y="16351"/>
                  <a:pt x="21532" y="15407"/>
                  <a:pt x="21532" y="14416"/>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sz="3000"/>
          </a:p>
        </p:txBody>
      </p:sp>
      <p:sp>
        <p:nvSpPr>
          <p:cNvPr id="17" name="Shape">
            <a:extLst>
              <a:ext uri="{FF2B5EF4-FFF2-40B4-BE49-F238E27FC236}">
                <a16:creationId xmlns:a16="http://schemas.microsoft.com/office/drawing/2014/main" id="{9D6DCE7A-A1C4-A045-86C9-7DE7996FCA4E}"/>
              </a:ext>
            </a:extLst>
          </p:cNvPr>
          <p:cNvSpPr/>
          <p:nvPr userDrawn="1"/>
        </p:nvSpPr>
        <p:spPr>
          <a:xfrm>
            <a:off x="10225333" y="3050611"/>
            <a:ext cx="1284504" cy="1378459"/>
          </a:xfrm>
          <a:custGeom>
            <a:avLst/>
            <a:gdLst/>
            <a:ahLst/>
            <a:cxnLst>
              <a:cxn ang="0">
                <a:pos x="wd2" y="hd2"/>
              </a:cxn>
              <a:cxn ang="5400000">
                <a:pos x="wd2" y="hd2"/>
              </a:cxn>
              <a:cxn ang="10800000">
                <a:pos x="wd2" y="hd2"/>
              </a:cxn>
              <a:cxn ang="16200000">
                <a:pos x="wd2" y="hd2"/>
              </a:cxn>
            </a:cxnLst>
            <a:rect l="0" t="0" r="r" b="b"/>
            <a:pathLst>
              <a:path w="21532" h="21600" extrusionOk="0">
                <a:moveTo>
                  <a:pt x="9341" y="5079"/>
                </a:moveTo>
                <a:cubicBezTo>
                  <a:pt x="9826" y="4785"/>
                  <a:pt x="10622" y="4630"/>
                  <a:pt x="11704" y="4630"/>
                </a:cubicBezTo>
                <a:cubicBezTo>
                  <a:pt x="12344" y="4630"/>
                  <a:pt x="12941" y="4692"/>
                  <a:pt x="13426" y="4800"/>
                </a:cubicBezTo>
                <a:cubicBezTo>
                  <a:pt x="13957" y="4924"/>
                  <a:pt x="14420" y="5063"/>
                  <a:pt x="14840" y="5218"/>
                </a:cubicBezTo>
                <a:cubicBezTo>
                  <a:pt x="15282" y="5389"/>
                  <a:pt x="15679" y="5528"/>
                  <a:pt x="16033" y="5667"/>
                </a:cubicBezTo>
                <a:cubicBezTo>
                  <a:pt x="16474" y="5838"/>
                  <a:pt x="16916" y="5930"/>
                  <a:pt x="17336" y="5930"/>
                </a:cubicBezTo>
                <a:cubicBezTo>
                  <a:pt x="17822" y="5930"/>
                  <a:pt x="18241" y="5838"/>
                  <a:pt x="18572" y="5683"/>
                </a:cubicBezTo>
                <a:cubicBezTo>
                  <a:pt x="18860" y="5528"/>
                  <a:pt x="19125" y="5327"/>
                  <a:pt x="19368" y="5048"/>
                </a:cubicBezTo>
                <a:cubicBezTo>
                  <a:pt x="19368" y="5032"/>
                  <a:pt x="19390" y="5032"/>
                  <a:pt x="19390" y="5017"/>
                </a:cubicBezTo>
                <a:lnTo>
                  <a:pt x="21046" y="2834"/>
                </a:lnTo>
                <a:cubicBezTo>
                  <a:pt x="21179" y="2648"/>
                  <a:pt x="21134" y="2415"/>
                  <a:pt x="20914" y="2276"/>
                </a:cubicBezTo>
                <a:cubicBezTo>
                  <a:pt x="20361" y="1920"/>
                  <a:pt x="19743" y="1595"/>
                  <a:pt x="19036" y="1316"/>
                </a:cubicBezTo>
                <a:cubicBezTo>
                  <a:pt x="18352" y="1037"/>
                  <a:pt x="17601" y="805"/>
                  <a:pt x="16828" y="604"/>
                </a:cubicBezTo>
                <a:cubicBezTo>
                  <a:pt x="16033" y="403"/>
                  <a:pt x="15193" y="248"/>
                  <a:pt x="14332" y="155"/>
                </a:cubicBezTo>
                <a:cubicBezTo>
                  <a:pt x="13471" y="62"/>
                  <a:pt x="12565" y="0"/>
                  <a:pt x="11637" y="0"/>
                </a:cubicBezTo>
                <a:cubicBezTo>
                  <a:pt x="9981" y="0"/>
                  <a:pt x="8479" y="186"/>
                  <a:pt x="7176" y="542"/>
                </a:cubicBezTo>
                <a:cubicBezTo>
                  <a:pt x="5873" y="898"/>
                  <a:pt x="4747" y="1394"/>
                  <a:pt x="3863" y="1997"/>
                </a:cubicBezTo>
                <a:cubicBezTo>
                  <a:pt x="2958" y="2601"/>
                  <a:pt x="2251" y="3298"/>
                  <a:pt x="1787" y="4088"/>
                </a:cubicBezTo>
                <a:cubicBezTo>
                  <a:pt x="1323" y="4862"/>
                  <a:pt x="1080" y="5667"/>
                  <a:pt x="1080" y="6488"/>
                </a:cubicBezTo>
                <a:cubicBezTo>
                  <a:pt x="1080" y="7494"/>
                  <a:pt x="1279" y="8346"/>
                  <a:pt x="1677" y="9043"/>
                </a:cubicBezTo>
                <a:cubicBezTo>
                  <a:pt x="2074" y="9739"/>
                  <a:pt x="2604" y="10328"/>
                  <a:pt x="3267" y="10808"/>
                </a:cubicBezTo>
                <a:cubicBezTo>
                  <a:pt x="3907" y="11272"/>
                  <a:pt x="4658" y="11659"/>
                  <a:pt x="5498" y="11938"/>
                </a:cubicBezTo>
                <a:cubicBezTo>
                  <a:pt x="6293" y="12217"/>
                  <a:pt x="7110" y="12449"/>
                  <a:pt x="7949" y="12635"/>
                </a:cubicBezTo>
                <a:cubicBezTo>
                  <a:pt x="8766" y="12821"/>
                  <a:pt x="9561" y="12991"/>
                  <a:pt x="10334" y="13130"/>
                </a:cubicBezTo>
                <a:cubicBezTo>
                  <a:pt x="11063" y="13270"/>
                  <a:pt x="11726" y="13440"/>
                  <a:pt x="12278" y="13610"/>
                </a:cubicBezTo>
                <a:cubicBezTo>
                  <a:pt x="12786" y="13781"/>
                  <a:pt x="13206" y="13982"/>
                  <a:pt x="13515" y="14230"/>
                </a:cubicBezTo>
                <a:cubicBezTo>
                  <a:pt x="13780" y="14446"/>
                  <a:pt x="13912" y="14710"/>
                  <a:pt x="13912" y="15081"/>
                </a:cubicBezTo>
                <a:cubicBezTo>
                  <a:pt x="13912" y="15747"/>
                  <a:pt x="13669" y="16212"/>
                  <a:pt x="13161" y="16506"/>
                </a:cubicBezTo>
                <a:cubicBezTo>
                  <a:pt x="12609" y="16815"/>
                  <a:pt x="11792" y="16970"/>
                  <a:pt x="10754" y="16970"/>
                </a:cubicBezTo>
                <a:cubicBezTo>
                  <a:pt x="9937" y="16970"/>
                  <a:pt x="9230" y="16893"/>
                  <a:pt x="8656" y="16738"/>
                </a:cubicBezTo>
                <a:cubicBezTo>
                  <a:pt x="8037" y="16568"/>
                  <a:pt x="7485" y="16382"/>
                  <a:pt x="6999" y="16196"/>
                </a:cubicBezTo>
                <a:cubicBezTo>
                  <a:pt x="6491" y="15979"/>
                  <a:pt x="6050" y="15794"/>
                  <a:pt x="5652" y="15623"/>
                </a:cubicBezTo>
                <a:cubicBezTo>
                  <a:pt x="5144" y="15406"/>
                  <a:pt x="4614" y="15283"/>
                  <a:pt x="4106" y="15283"/>
                </a:cubicBezTo>
                <a:cubicBezTo>
                  <a:pt x="3687" y="15283"/>
                  <a:pt x="3289" y="15360"/>
                  <a:pt x="2936" y="15499"/>
                </a:cubicBezTo>
                <a:cubicBezTo>
                  <a:pt x="2604" y="15639"/>
                  <a:pt x="2317" y="15809"/>
                  <a:pt x="2118" y="16026"/>
                </a:cubicBezTo>
                <a:cubicBezTo>
                  <a:pt x="2118" y="16026"/>
                  <a:pt x="2096" y="16041"/>
                  <a:pt x="2096" y="16041"/>
                </a:cubicBezTo>
                <a:lnTo>
                  <a:pt x="109" y="18240"/>
                </a:lnTo>
                <a:cubicBezTo>
                  <a:pt x="-68" y="18426"/>
                  <a:pt x="-24" y="18658"/>
                  <a:pt x="197" y="18813"/>
                </a:cubicBezTo>
                <a:cubicBezTo>
                  <a:pt x="793" y="19231"/>
                  <a:pt x="1522" y="19618"/>
                  <a:pt x="2317" y="19959"/>
                </a:cubicBezTo>
                <a:cubicBezTo>
                  <a:pt x="3112" y="20299"/>
                  <a:pt x="3974" y="20594"/>
                  <a:pt x="4879" y="20826"/>
                </a:cubicBezTo>
                <a:cubicBezTo>
                  <a:pt x="5785" y="21074"/>
                  <a:pt x="6734" y="21259"/>
                  <a:pt x="7684" y="21399"/>
                </a:cubicBezTo>
                <a:cubicBezTo>
                  <a:pt x="8656" y="21538"/>
                  <a:pt x="9628" y="21600"/>
                  <a:pt x="10555" y="21600"/>
                </a:cubicBezTo>
                <a:cubicBezTo>
                  <a:pt x="12256" y="21600"/>
                  <a:pt x="13824" y="21414"/>
                  <a:pt x="15171" y="21043"/>
                </a:cubicBezTo>
                <a:cubicBezTo>
                  <a:pt x="16541" y="20671"/>
                  <a:pt x="17711" y="20160"/>
                  <a:pt x="18639" y="19510"/>
                </a:cubicBezTo>
                <a:cubicBezTo>
                  <a:pt x="19566" y="18859"/>
                  <a:pt x="20295" y="18085"/>
                  <a:pt x="20803" y="17218"/>
                </a:cubicBezTo>
                <a:cubicBezTo>
                  <a:pt x="21289" y="16351"/>
                  <a:pt x="21532" y="15406"/>
                  <a:pt x="21532" y="14431"/>
                </a:cubicBezTo>
                <a:cubicBezTo>
                  <a:pt x="21532" y="13533"/>
                  <a:pt x="21333" y="12743"/>
                  <a:pt x="20914" y="12093"/>
                </a:cubicBezTo>
                <a:cubicBezTo>
                  <a:pt x="20516" y="11443"/>
                  <a:pt x="19986" y="10885"/>
                  <a:pt x="19323" y="10436"/>
                </a:cubicBezTo>
                <a:cubicBezTo>
                  <a:pt x="18683" y="9987"/>
                  <a:pt x="17932" y="9615"/>
                  <a:pt x="17093" y="9321"/>
                </a:cubicBezTo>
                <a:cubicBezTo>
                  <a:pt x="16298" y="9043"/>
                  <a:pt x="15480" y="8810"/>
                  <a:pt x="14663" y="8593"/>
                </a:cubicBezTo>
                <a:cubicBezTo>
                  <a:pt x="13846" y="8392"/>
                  <a:pt x="13051" y="8206"/>
                  <a:pt x="12278" y="8052"/>
                </a:cubicBezTo>
                <a:cubicBezTo>
                  <a:pt x="11549" y="7897"/>
                  <a:pt x="10887" y="7726"/>
                  <a:pt x="10312" y="7541"/>
                </a:cubicBezTo>
                <a:cubicBezTo>
                  <a:pt x="9782" y="7370"/>
                  <a:pt x="9363" y="7169"/>
                  <a:pt x="9053" y="6952"/>
                </a:cubicBezTo>
                <a:cubicBezTo>
                  <a:pt x="8811" y="6766"/>
                  <a:pt x="8678" y="6550"/>
                  <a:pt x="8678" y="6255"/>
                </a:cubicBezTo>
                <a:cubicBezTo>
                  <a:pt x="8634" y="5745"/>
                  <a:pt x="8855" y="5357"/>
                  <a:pt x="9341" y="5079"/>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sz="3000"/>
          </a:p>
        </p:txBody>
      </p:sp>
      <p:sp>
        <p:nvSpPr>
          <p:cNvPr id="19" name="Shape">
            <a:extLst>
              <a:ext uri="{FF2B5EF4-FFF2-40B4-BE49-F238E27FC236}">
                <a16:creationId xmlns:a16="http://schemas.microsoft.com/office/drawing/2014/main" id="{294574E9-E7D3-554A-89F1-4B8B72E9FE33}"/>
              </a:ext>
            </a:extLst>
          </p:cNvPr>
          <p:cNvSpPr/>
          <p:nvPr userDrawn="1"/>
        </p:nvSpPr>
        <p:spPr>
          <a:xfrm>
            <a:off x="1252997" y="1934009"/>
            <a:ext cx="2275364" cy="1134386"/>
          </a:xfrm>
          <a:custGeom>
            <a:avLst/>
            <a:gdLst/>
            <a:ahLst/>
            <a:cxnLst>
              <a:cxn ang="0">
                <a:pos x="wd2" y="hd2"/>
              </a:cxn>
              <a:cxn ang="5400000">
                <a:pos x="wd2" y="hd2"/>
              </a:cxn>
              <a:cxn ang="10800000">
                <a:pos x="wd2" y="hd2"/>
              </a:cxn>
              <a:cxn ang="16200000">
                <a:pos x="wd2" y="hd2"/>
              </a:cxn>
            </a:cxnLst>
            <a:rect l="0" t="0" r="r" b="b"/>
            <a:pathLst>
              <a:path w="21600" h="21600" extrusionOk="0">
                <a:moveTo>
                  <a:pt x="1376" y="0"/>
                </a:moveTo>
                <a:lnTo>
                  <a:pt x="20224" y="0"/>
                </a:lnTo>
                <a:cubicBezTo>
                  <a:pt x="20987" y="0"/>
                  <a:pt x="21600" y="922"/>
                  <a:pt x="21600" y="2070"/>
                </a:cubicBezTo>
                <a:lnTo>
                  <a:pt x="21600" y="19530"/>
                </a:lnTo>
                <a:cubicBezTo>
                  <a:pt x="21600" y="20678"/>
                  <a:pt x="20987" y="21600"/>
                  <a:pt x="20224" y="21600"/>
                </a:cubicBezTo>
                <a:lnTo>
                  <a:pt x="1376" y="21600"/>
                </a:lnTo>
                <a:cubicBezTo>
                  <a:pt x="613" y="21600"/>
                  <a:pt x="0" y="20678"/>
                  <a:pt x="0" y="19530"/>
                </a:cubicBezTo>
                <a:lnTo>
                  <a:pt x="0" y="2070"/>
                </a:lnTo>
                <a:cubicBezTo>
                  <a:pt x="13" y="922"/>
                  <a:pt x="625" y="0"/>
                  <a:pt x="1376" y="0"/>
                </a:cubicBez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sz="3000"/>
          </a:p>
        </p:txBody>
      </p:sp>
      <p:sp>
        <p:nvSpPr>
          <p:cNvPr id="25" name="Shape">
            <a:extLst>
              <a:ext uri="{FF2B5EF4-FFF2-40B4-BE49-F238E27FC236}">
                <a16:creationId xmlns:a16="http://schemas.microsoft.com/office/drawing/2014/main" id="{FF3E9A8C-3B75-EB44-8F73-613067D59154}"/>
              </a:ext>
            </a:extLst>
          </p:cNvPr>
          <p:cNvSpPr/>
          <p:nvPr userDrawn="1"/>
        </p:nvSpPr>
        <p:spPr>
          <a:xfrm>
            <a:off x="1266173" y="1934009"/>
            <a:ext cx="2271412" cy="608286"/>
          </a:xfrm>
          <a:custGeom>
            <a:avLst/>
            <a:gdLst/>
            <a:ahLst/>
            <a:cxnLst>
              <a:cxn ang="0">
                <a:pos x="wd2" y="hd2"/>
              </a:cxn>
              <a:cxn ang="5400000">
                <a:pos x="wd2" y="hd2"/>
              </a:cxn>
              <a:cxn ang="10800000">
                <a:pos x="wd2" y="hd2"/>
              </a:cxn>
              <a:cxn ang="16200000">
                <a:pos x="wd2" y="hd2"/>
              </a:cxn>
            </a:cxnLst>
            <a:rect l="0" t="0" r="r" b="b"/>
            <a:pathLst>
              <a:path w="21600" h="20086" extrusionOk="0">
                <a:moveTo>
                  <a:pt x="21600" y="3432"/>
                </a:moveTo>
                <a:lnTo>
                  <a:pt x="20986" y="16418"/>
                </a:lnTo>
                <a:cubicBezTo>
                  <a:pt x="17616" y="21214"/>
                  <a:pt x="4811" y="21312"/>
                  <a:pt x="1416" y="16679"/>
                </a:cubicBezTo>
                <a:lnTo>
                  <a:pt x="0" y="3431"/>
                </a:lnTo>
                <a:cubicBezTo>
                  <a:pt x="0" y="3431"/>
                  <a:pt x="63" y="364"/>
                  <a:pt x="1165" y="5"/>
                </a:cubicBezTo>
                <a:cubicBezTo>
                  <a:pt x="1980" y="5"/>
                  <a:pt x="19984" y="5"/>
                  <a:pt x="19984" y="5"/>
                </a:cubicBezTo>
                <a:cubicBezTo>
                  <a:pt x="19984" y="5"/>
                  <a:pt x="21400" y="-288"/>
                  <a:pt x="21600" y="3432"/>
                </a:cubicBezTo>
                <a:close/>
              </a:path>
            </a:pathLst>
          </a:custGeom>
          <a:solidFill>
            <a:schemeClr val="tx1">
              <a:lumMod val="65000"/>
              <a:lumOff val="35000"/>
            </a:schemeClr>
          </a:solidFill>
          <a:ln w="12700">
            <a:miter lim="400000"/>
          </a:ln>
        </p:spPr>
        <p:txBody>
          <a:bodyPr lIns="38100" tIns="38100" rIns="38100" bIns="38100" anchor="ctr"/>
          <a:lstStyle/>
          <a:p>
            <a:pPr>
              <a:defRPr sz="3000">
                <a:solidFill>
                  <a:srgbClr val="FFFFFF"/>
                </a:solidFill>
              </a:defRPr>
            </a:pPr>
            <a:endParaRPr sz="3000"/>
          </a:p>
        </p:txBody>
      </p:sp>
      <p:sp>
        <p:nvSpPr>
          <p:cNvPr id="26" name="Shape">
            <a:extLst>
              <a:ext uri="{FF2B5EF4-FFF2-40B4-BE49-F238E27FC236}">
                <a16:creationId xmlns:a16="http://schemas.microsoft.com/office/drawing/2014/main" id="{61BEB031-6698-AF40-8232-2C4BFA92E0CD}"/>
              </a:ext>
            </a:extLst>
          </p:cNvPr>
          <p:cNvSpPr/>
          <p:nvPr userDrawn="1"/>
        </p:nvSpPr>
        <p:spPr>
          <a:xfrm>
            <a:off x="2359716" y="2477487"/>
            <a:ext cx="148883" cy="167002"/>
          </a:xfrm>
          <a:custGeom>
            <a:avLst/>
            <a:gdLst/>
            <a:ahLst/>
            <a:cxnLst>
              <a:cxn ang="0">
                <a:pos x="wd2" y="hd2"/>
              </a:cxn>
              <a:cxn ang="5400000">
                <a:pos x="wd2" y="hd2"/>
              </a:cxn>
              <a:cxn ang="10800000">
                <a:pos x="wd2" y="hd2"/>
              </a:cxn>
              <a:cxn ang="16200000">
                <a:pos x="wd2" y="hd2"/>
              </a:cxn>
            </a:cxnLst>
            <a:rect l="0" t="0" r="r" b="b"/>
            <a:pathLst>
              <a:path w="21600" h="21600" extrusionOk="0">
                <a:moveTo>
                  <a:pt x="14719" y="21600"/>
                </a:moveTo>
                <a:lnTo>
                  <a:pt x="6881" y="21600"/>
                </a:lnTo>
                <a:cubicBezTo>
                  <a:pt x="3058" y="21600"/>
                  <a:pt x="0" y="19555"/>
                  <a:pt x="0" y="16999"/>
                </a:cubicBezTo>
                <a:lnTo>
                  <a:pt x="0" y="4601"/>
                </a:lnTo>
                <a:cubicBezTo>
                  <a:pt x="0" y="2045"/>
                  <a:pt x="3058" y="0"/>
                  <a:pt x="6881" y="0"/>
                </a:cubicBezTo>
                <a:lnTo>
                  <a:pt x="14719" y="0"/>
                </a:lnTo>
                <a:cubicBezTo>
                  <a:pt x="18542" y="0"/>
                  <a:pt x="21600" y="2045"/>
                  <a:pt x="21600" y="4601"/>
                </a:cubicBezTo>
                <a:lnTo>
                  <a:pt x="21600" y="16999"/>
                </a:lnTo>
                <a:cubicBezTo>
                  <a:pt x="21600" y="19555"/>
                  <a:pt x="18542" y="21600"/>
                  <a:pt x="14719" y="21600"/>
                </a:cubicBezTo>
                <a:close/>
              </a:path>
            </a:pathLst>
          </a:custGeom>
          <a:solidFill>
            <a:schemeClr val="bg1">
              <a:lumMod val="65000"/>
            </a:schemeClr>
          </a:solidFill>
          <a:ln w="12700">
            <a:miter lim="400000"/>
          </a:ln>
        </p:spPr>
        <p:txBody>
          <a:bodyPr lIns="38100" tIns="38100" rIns="38100" bIns="38100" anchor="ctr"/>
          <a:lstStyle/>
          <a:p>
            <a:pPr>
              <a:defRPr sz="3000">
                <a:solidFill>
                  <a:srgbClr val="FFFFFF"/>
                </a:solidFill>
              </a:defRPr>
            </a:pPr>
            <a:endParaRPr sz="3000"/>
          </a:p>
        </p:txBody>
      </p:sp>
      <p:sp>
        <p:nvSpPr>
          <p:cNvPr id="27" name="Shape">
            <a:extLst>
              <a:ext uri="{FF2B5EF4-FFF2-40B4-BE49-F238E27FC236}">
                <a16:creationId xmlns:a16="http://schemas.microsoft.com/office/drawing/2014/main" id="{78AF2A9F-6556-F643-AB4E-63680A8A99DB}"/>
              </a:ext>
            </a:extLst>
          </p:cNvPr>
          <p:cNvSpPr/>
          <p:nvPr userDrawn="1"/>
        </p:nvSpPr>
        <p:spPr>
          <a:xfrm>
            <a:off x="2359716" y="2556539"/>
            <a:ext cx="129120" cy="741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823"/>
                </a:lnTo>
                <a:lnTo>
                  <a:pt x="220" y="13823"/>
                </a:lnTo>
                <a:cubicBezTo>
                  <a:pt x="220" y="18143"/>
                  <a:pt x="3086" y="21600"/>
                  <a:pt x="6392" y="21600"/>
                </a:cubicBezTo>
                <a:lnTo>
                  <a:pt x="15429" y="21600"/>
                </a:lnTo>
                <a:cubicBezTo>
                  <a:pt x="18735" y="21600"/>
                  <a:pt x="21600" y="18143"/>
                  <a:pt x="21600" y="13823"/>
                </a:cubicBezTo>
                <a:lnTo>
                  <a:pt x="21600" y="13823"/>
                </a:lnTo>
                <a:lnTo>
                  <a:pt x="21600" y="0"/>
                </a:lnTo>
                <a:lnTo>
                  <a:pt x="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defRPr>
            </a:pPr>
            <a:endParaRPr sz="3000"/>
          </a:p>
        </p:txBody>
      </p:sp>
      <p:sp>
        <p:nvSpPr>
          <p:cNvPr id="28" name="Shape">
            <a:extLst>
              <a:ext uri="{FF2B5EF4-FFF2-40B4-BE49-F238E27FC236}">
                <a16:creationId xmlns:a16="http://schemas.microsoft.com/office/drawing/2014/main" id="{EC4CC425-937E-0A41-9C89-1B7A22F7F779}"/>
              </a:ext>
            </a:extLst>
          </p:cNvPr>
          <p:cNvSpPr/>
          <p:nvPr userDrawn="1"/>
        </p:nvSpPr>
        <p:spPr>
          <a:xfrm>
            <a:off x="2030336" y="1736381"/>
            <a:ext cx="722003" cy="199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812" y="21600"/>
                </a:lnTo>
                <a:cubicBezTo>
                  <a:pt x="19432" y="21600"/>
                  <a:pt x="18289" y="18820"/>
                  <a:pt x="18092" y="15291"/>
                </a:cubicBezTo>
                <a:lnTo>
                  <a:pt x="17777" y="8448"/>
                </a:lnTo>
                <a:cubicBezTo>
                  <a:pt x="17658" y="5774"/>
                  <a:pt x="16791" y="3850"/>
                  <a:pt x="15806" y="3850"/>
                </a:cubicBezTo>
                <a:lnTo>
                  <a:pt x="6031" y="3850"/>
                </a:lnTo>
                <a:cubicBezTo>
                  <a:pt x="5006" y="3850"/>
                  <a:pt x="4178" y="5774"/>
                  <a:pt x="4060" y="8448"/>
                </a:cubicBezTo>
                <a:lnTo>
                  <a:pt x="3745" y="15291"/>
                </a:lnTo>
                <a:cubicBezTo>
                  <a:pt x="3587" y="18820"/>
                  <a:pt x="2444" y="21600"/>
                  <a:pt x="1025" y="21600"/>
                </a:cubicBezTo>
                <a:lnTo>
                  <a:pt x="0" y="21600"/>
                </a:lnTo>
                <a:lnTo>
                  <a:pt x="0" y="20317"/>
                </a:lnTo>
                <a:cubicBezTo>
                  <a:pt x="0" y="18927"/>
                  <a:pt x="434" y="17750"/>
                  <a:pt x="985" y="17750"/>
                </a:cubicBezTo>
                <a:lnTo>
                  <a:pt x="985" y="17750"/>
                </a:lnTo>
                <a:cubicBezTo>
                  <a:pt x="1616" y="17750"/>
                  <a:pt x="2168" y="16467"/>
                  <a:pt x="2247" y="14756"/>
                </a:cubicBezTo>
                <a:lnTo>
                  <a:pt x="2562" y="7913"/>
                </a:lnTo>
                <a:cubicBezTo>
                  <a:pt x="2759" y="3422"/>
                  <a:pt x="4257" y="0"/>
                  <a:pt x="5991" y="0"/>
                </a:cubicBezTo>
                <a:lnTo>
                  <a:pt x="15766" y="0"/>
                </a:lnTo>
                <a:cubicBezTo>
                  <a:pt x="17501" y="0"/>
                  <a:pt x="18959" y="3422"/>
                  <a:pt x="19196" y="7913"/>
                </a:cubicBezTo>
                <a:lnTo>
                  <a:pt x="19511" y="14756"/>
                </a:lnTo>
                <a:cubicBezTo>
                  <a:pt x="19590" y="16467"/>
                  <a:pt x="20142" y="17750"/>
                  <a:pt x="20772" y="17750"/>
                </a:cubicBezTo>
                <a:lnTo>
                  <a:pt x="20772" y="17750"/>
                </a:lnTo>
                <a:cubicBezTo>
                  <a:pt x="21245" y="17750"/>
                  <a:pt x="21561" y="18713"/>
                  <a:pt x="21561" y="19782"/>
                </a:cubicBezTo>
                <a:lnTo>
                  <a:pt x="21561" y="21493"/>
                </a:lnTo>
                <a:lnTo>
                  <a:pt x="21600" y="21493"/>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sz="3000"/>
          </a:p>
        </p:txBody>
      </p:sp>
      <p:sp>
        <p:nvSpPr>
          <p:cNvPr id="29" name="Shape">
            <a:extLst>
              <a:ext uri="{FF2B5EF4-FFF2-40B4-BE49-F238E27FC236}">
                <a16:creationId xmlns:a16="http://schemas.microsoft.com/office/drawing/2014/main" id="{B6E7F2B6-8CA4-3543-BF39-0FAF1B135DCC}"/>
              </a:ext>
            </a:extLst>
          </p:cNvPr>
          <p:cNvSpPr/>
          <p:nvPr userDrawn="1"/>
        </p:nvSpPr>
        <p:spPr>
          <a:xfrm>
            <a:off x="3732893" y="2546658"/>
            <a:ext cx="1264825" cy="321193"/>
          </a:xfrm>
          <a:custGeom>
            <a:avLst/>
            <a:gdLst/>
            <a:ahLst/>
            <a:cxnLst>
              <a:cxn ang="0">
                <a:pos x="wd2" y="hd2"/>
              </a:cxn>
              <a:cxn ang="5400000">
                <a:pos x="wd2" y="hd2"/>
              </a:cxn>
              <a:cxn ang="10800000">
                <a:pos x="wd2" y="hd2"/>
              </a:cxn>
              <a:cxn ang="16200000">
                <a:pos x="wd2" y="hd2"/>
              </a:cxn>
            </a:cxnLst>
            <a:rect l="0" t="0" r="r" b="b"/>
            <a:pathLst>
              <a:path w="21600" h="21471" extrusionOk="0">
                <a:moveTo>
                  <a:pt x="21600" y="1258"/>
                </a:moveTo>
                <a:lnTo>
                  <a:pt x="21600" y="4693"/>
                </a:lnTo>
                <a:cubicBezTo>
                  <a:pt x="20610" y="5618"/>
                  <a:pt x="20565" y="12091"/>
                  <a:pt x="20565" y="12091"/>
                </a:cubicBezTo>
                <a:cubicBezTo>
                  <a:pt x="20565" y="12091"/>
                  <a:pt x="20115" y="21009"/>
                  <a:pt x="16515" y="21141"/>
                </a:cubicBezTo>
                <a:cubicBezTo>
                  <a:pt x="12330" y="21273"/>
                  <a:pt x="11723" y="9779"/>
                  <a:pt x="11565" y="7930"/>
                </a:cubicBezTo>
                <a:cubicBezTo>
                  <a:pt x="11430" y="6279"/>
                  <a:pt x="10913" y="6146"/>
                  <a:pt x="10800" y="6146"/>
                </a:cubicBezTo>
                <a:cubicBezTo>
                  <a:pt x="10665" y="6146"/>
                  <a:pt x="10170" y="6344"/>
                  <a:pt x="10035" y="7996"/>
                </a:cubicBezTo>
                <a:cubicBezTo>
                  <a:pt x="9877" y="9911"/>
                  <a:pt x="9338" y="21405"/>
                  <a:pt x="5153" y="21471"/>
                </a:cubicBezTo>
                <a:cubicBezTo>
                  <a:pt x="1688" y="21537"/>
                  <a:pt x="1283" y="12554"/>
                  <a:pt x="1283" y="12554"/>
                </a:cubicBezTo>
                <a:cubicBezTo>
                  <a:pt x="1283" y="12554"/>
                  <a:pt x="990" y="6146"/>
                  <a:pt x="0" y="5221"/>
                </a:cubicBezTo>
                <a:lnTo>
                  <a:pt x="0" y="1786"/>
                </a:lnTo>
                <a:cubicBezTo>
                  <a:pt x="0" y="1786"/>
                  <a:pt x="945" y="399"/>
                  <a:pt x="3690" y="333"/>
                </a:cubicBezTo>
                <a:cubicBezTo>
                  <a:pt x="6435" y="267"/>
                  <a:pt x="8032" y="1390"/>
                  <a:pt x="8032" y="1390"/>
                </a:cubicBezTo>
                <a:cubicBezTo>
                  <a:pt x="8032" y="1390"/>
                  <a:pt x="10057" y="2579"/>
                  <a:pt x="10823" y="2579"/>
                </a:cubicBezTo>
                <a:cubicBezTo>
                  <a:pt x="11588" y="2513"/>
                  <a:pt x="13590" y="1258"/>
                  <a:pt x="13590" y="1258"/>
                </a:cubicBezTo>
                <a:cubicBezTo>
                  <a:pt x="13590" y="1258"/>
                  <a:pt x="15187" y="69"/>
                  <a:pt x="17910" y="3"/>
                </a:cubicBezTo>
                <a:cubicBezTo>
                  <a:pt x="20632" y="-63"/>
                  <a:pt x="21600" y="1258"/>
                  <a:pt x="21600" y="1258"/>
                </a:cubicBezTo>
                <a:lnTo>
                  <a:pt x="21600" y="1258"/>
                </a:lnTo>
                <a:close/>
                <a:moveTo>
                  <a:pt x="6818" y="2183"/>
                </a:moveTo>
                <a:cubicBezTo>
                  <a:pt x="6818" y="2183"/>
                  <a:pt x="5490" y="1324"/>
                  <a:pt x="3488" y="2315"/>
                </a:cubicBezTo>
                <a:cubicBezTo>
                  <a:pt x="1485" y="3372"/>
                  <a:pt x="1620" y="7335"/>
                  <a:pt x="1778" y="9845"/>
                </a:cubicBezTo>
                <a:cubicBezTo>
                  <a:pt x="1958" y="12421"/>
                  <a:pt x="2160" y="20150"/>
                  <a:pt x="5513" y="19753"/>
                </a:cubicBezTo>
                <a:cubicBezTo>
                  <a:pt x="6750" y="19489"/>
                  <a:pt x="8730" y="16979"/>
                  <a:pt x="9338" y="9383"/>
                </a:cubicBezTo>
                <a:cubicBezTo>
                  <a:pt x="9810" y="3306"/>
                  <a:pt x="6818" y="2183"/>
                  <a:pt x="6818" y="2183"/>
                </a:cubicBezTo>
                <a:lnTo>
                  <a:pt x="6818" y="2183"/>
                </a:lnTo>
                <a:close/>
                <a:moveTo>
                  <a:pt x="12420" y="9383"/>
                </a:moveTo>
                <a:cubicBezTo>
                  <a:pt x="13050" y="16913"/>
                  <a:pt x="15052" y="19357"/>
                  <a:pt x="16312" y="19555"/>
                </a:cubicBezTo>
                <a:cubicBezTo>
                  <a:pt x="19665" y="19753"/>
                  <a:pt x="19822" y="12025"/>
                  <a:pt x="19980" y="9449"/>
                </a:cubicBezTo>
                <a:cubicBezTo>
                  <a:pt x="20137" y="6873"/>
                  <a:pt x="20227" y="2910"/>
                  <a:pt x="18225" y="1985"/>
                </a:cubicBezTo>
                <a:cubicBezTo>
                  <a:pt x="16222" y="1060"/>
                  <a:pt x="14895" y="1985"/>
                  <a:pt x="14895" y="1985"/>
                </a:cubicBezTo>
                <a:cubicBezTo>
                  <a:pt x="14895" y="1985"/>
                  <a:pt x="11902" y="3240"/>
                  <a:pt x="12420" y="9383"/>
                </a:cubicBezTo>
                <a:lnTo>
                  <a:pt x="12420" y="9383"/>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sz="3000"/>
          </a:p>
        </p:txBody>
      </p:sp>
      <p:grpSp>
        <p:nvGrpSpPr>
          <p:cNvPr id="3" name="Group 2">
            <a:extLst>
              <a:ext uri="{FF2B5EF4-FFF2-40B4-BE49-F238E27FC236}">
                <a16:creationId xmlns:a16="http://schemas.microsoft.com/office/drawing/2014/main" id="{67F4FF4C-D6F9-2B4C-B809-9710CD641AF6}"/>
              </a:ext>
            </a:extLst>
          </p:cNvPr>
          <p:cNvGrpSpPr/>
          <p:nvPr userDrawn="1"/>
        </p:nvGrpSpPr>
        <p:grpSpPr>
          <a:xfrm>
            <a:off x="4644304" y="803507"/>
            <a:ext cx="1599789" cy="2117754"/>
            <a:chOff x="3657141" y="1558515"/>
            <a:chExt cx="775256" cy="1368348"/>
          </a:xfrm>
          <a:solidFill>
            <a:schemeClr val="accent2">
              <a:lumMod val="75000"/>
            </a:schemeClr>
          </a:solidFill>
        </p:grpSpPr>
        <p:sp>
          <p:nvSpPr>
            <p:cNvPr id="30" name="Shape">
              <a:extLst>
                <a:ext uri="{FF2B5EF4-FFF2-40B4-BE49-F238E27FC236}">
                  <a16:creationId xmlns:a16="http://schemas.microsoft.com/office/drawing/2014/main" id="{44DC6D6F-04F3-8743-B6AB-60C278574BCF}"/>
                </a:ext>
              </a:extLst>
            </p:cNvPr>
            <p:cNvSpPr/>
            <p:nvPr userDrawn="1"/>
          </p:nvSpPr>
          <p:spPr>
            <a:xfrm>
              <a:off x="3894294" y="2684997"/>
              <a:ext cx="309289" cy="241866"/>
            </a:xfrm>
            <a:custGeom>
              <a:avLst/>
              <a:gdLst/>
              <a:ahLst/>
              <a:cxnLst>
                <a:cxn ang="0">
                  <a:pos x="wd2" y="hd2"/>
                </a:cxn>
                <a:cxn ang="5400000">
                  <a:pos x="wd2" y="hd2"/>
                </a:cxn>
                <a:cxn ang="10800000">
                  <a:pos x="wd2" y="hd2"/>
                </a:cxn>
                <a:cxn ang="16200000">
                  <a:pos x="wd2" y="hd2"/>
                </a:cxn>
              </a:cxnLst>
              <a:rect l="0" t="0" r="r" b="b"/>
              <a:pathLst>
                <a:path w="21600" h="21405" extrusionOk="0">
                  <a:moveTo>
                    <a:pt x="759" y="0"/>
                  </a:moveTo>
                  <a:lnTo>
                    <a:pt x="1725" y="2711"/>
                  </a:lnTo>
                  <a:cubicBezTo>
                    <a:pt x="1104" y="3236"/>
                    <a:pt x="414" y="3673"/>
                    <a:pt x="69" y="4460"/>
                  </a:cubicBezTo>
                  <a:cubicBezTo>
                    <a:pt x="207" y="5422"/>
                    <a:pt x="1518" y="5772"/>
                    <a:pt x="1725" y="6821"/>
                  </a:cubicBezTo>
                  <a:cubicBezTo>
                    <a:pt x="1242" y="7434"/>
                    <a:pt x="483" y="7608"/>
                    <a:pt x="0" y="8395"/>
                  </a:cubicBezTo>
                  <a:cubicBezTo>
                    <a:pt x="414" y="9095"/>
                    <a:pt x="966" y="10057"/>
                    <a:pt x="1587" y="10494"/>
                  </a:cubicBezTo>
                  <a:cubicBezTo>
                    <a:pt x="966" y="10931"/>
                    <a:pt x="759" y="11281"/>
                    <a:pt x="414" y="12243"/>
                  </a:cubicBezTo>
                  <a:cubicBezTo>
                    <a:pt x="759" y="12593"/>
                    <a:pt x="1380" y="13467"/>
                    <a:pt x="2001" y="14080"/>
                  </a:cubicBezTo>
                  <a:cubicBezTo>
                    <a:pt x="2829" y="15042"/>
                    <a:pt x="4762" y="17490"/>
                    <a:pt x="4762" y="17490"/>
                  </a:cubicBezTo>
                  <a:cubicBezTo>
                    <a:pt x="4762" y="17578"/>
                    <a:pt x="5176" y="17752"/>
                    <a:pt x="5728" y="17840"/>
                  </a:cubicBezTo>
                  <a:lnTo>
                    <a:pt x="7798" y="20725"/>
                  </a:lnTo>
                  <a:cubicBezTo>
                    <a:pt x="9661" y="21600"/>
                    <a:pt x="11456" y="21600"/>
                    <a:pt x="13733" y="20901"/>
                  </a:cubicBezTo>
                  <a:lnTo>
                    <a:pt x="16079" y="17752"/>
                  </a:lnTo>
                  <a:cubicBezTo>
                    <a:pt x="16424" y="17665"/>
                    <a:pt x="16700" y="17577"/>
                    <a:pt x="16976" y="17490"/>
                  </a:cubicBezTo>
                  <a:cubicBezTo>
                    <a:pt x="18219" y="16353"/>
                    <a:pt x="18633" y="15479"/>
                    <a:pt x="19806" y="13905"/>
                  </a:cubicBezTo>
                  <a:cubicBezTo>
                    <a:pt x="20220" y="13467"/>
                    <a:pt x="20772" y="11980"/>
                    <a:pt x="21048" y="11543"/>
                  </a:cubicBezTo>
                  <a:cubicBezTo>
                    <a:pt x="20565" y="10669"/>
                    <a:pt x="20565" y="10669"/>
                    <a:pt x="20082" y="10144"/>
                  </a:cubicBezTo>
                  <a:cubicBezTo>
                    <a:pt x="20427" y="9532"/>
                    <a:pt x="21393" y="9269"/>
                    <a:pt x="21600" y="8220"/>
                  </a:cubicBezTo>
                  <a:lnTo>
                    <a:pt x="20082" y="6646"/>
                  </a:lnTo>
                  <a:cubicBezTo>
                    <a:pt x="20289" y="5771"/>
                    <a:pt x="21324" y="5247"/>
                    <a:pt x="21531" y="4372"/>
                  </a:cubicBezTo>
                  <a:cubicBezTo>
                    <a:pt x="21324" y="3585"/>
                    <a:pt x="20496" y="3148"/>
                    <a:pt x="20013" y="2623"/>
                  </a:cubicBezTo>
                  <a:lnTo>
                    <a:pt x="20565" y="87"/>
                  </a:lnTo>
                  <a:lnTo>
                    <a:pt x="759" y="87"/>
                  </a:lnTo>
                  <a:lnTo>
                    <a:pt x="759" y="0"/>
                  </a:lnTo>
                  <a:close/>
                </a:path>
              </a:pathLst>
            </a:custGeom>
            <a:grpFill/>
            <a:ln w="12700">
              <a:miter lim="400000"/>
            </a:ln>
          </p:spPr>
          <p:txBody>
            <a:bodyPr lIns="38100" tIns="38100" rIns="38100" bIns="38100" anchor="ctr"/>
            <a:lstStyle/>
            <a:p>
              <a:pPr>
                <a:defRPr sz="3000">
                  <a:solidFill>
                    <a:srgbClr val="FFFFFF"/>
                  </a:solidFill>
                </a:defRPr>
              </a:pPr>
              <a:endParaRPr sz="3000"/>
            </a:p>
          </p:txBody>
        </p:sp>
        <p:sp>
          <p:nvSpPr>
            <p:cNvPr id="31" name="Shape">
              <a:extLst>
                <a:ext uri="{FF2B5EF4-FFF2-40B4-BE49-F238E27FC236}">
                  <a16:creationId xmlns:a16="http://schemas.microsoft.com/office/drawing/2014/main" id="{A5228745-3169-D244-9342-194FAF988CE0}"/>
                </a:ext>
              </a:extLst>
            </p:cNvPr>
            <p:cNvSpPr/>
            <p:nvPr userDrawn="1"/>
          </p:nvSpPr>
          <p:spPr>
            <a:xfrm>
              <a:off x="3657141" y="1558515"/>
              <a:ext cx="775256" cy="1054813"/>
            </a:xfrm>
            <a:custGeom>
              <a:avLst/>
              <a:gdLst/>
              <a:ahLst/>
              <a:cxnLst>
                <a:cxn ang="0">
                  <a:pos x="wd2" y="hd2"/>
                </a:cxn>
                <a:cxn ang="5400000">
                  <a:pos x="wd2" y="hd2"/>
                </a:cxn>
                <a:cxn ang="10800000">
                  <a:pos x="wd2" y="hd2"/>
                </a:cxn>
                <a:cxn ang="16200000">
                  <a:pos x="wd2" y="hd2"/>
                </a:cxn>
              </a:cxnLst>
              <a:rect l="0" t="0" r="r" b="b"/>
              <a:pathLst>
                <a:path w="21157" h="21409" extrusionOk="0">
                  <a:moveTo>
                    <a:pt x="10529" y="0"/>
                  </a:moveTo>
                  <a:cubicBezTo>
                    <a:pt x="4732" y="0"/>
                    <a:pt x="-284" y="3610"/>
                    <a:pt x="13" y="8062"/>
                  </a:cubicBezTo>
                  <a:cubicBezTo>
                    <a:pt x="-149" y="9226"/>
                    <a:pt x="1819" y="12013"/>
                    <a:pt x="3545" y="13578"/>
                  </a:cubicBezTo>
                  <a:cubicBezTo>
                    <a:pt x="5918" y="16746"/>
                    <a:pt x="6134" y="17128"/>
                    <a:pt x="6296" y="20577"/>
                  </a:cubicBezTo>
                  <a:cubicBezTo>
                    <a:pt x="6404" y="20998"/>
                    <a:pt x="6700" y="21119"/>
                    <a:pt x="6997" y="21159"/>
                  </a:cubicBezTo>
                  <a:cubicBezTo>
                    <a:pt x="10044" y="21600"/>
                    <a:pt x="12390" y="21359"/>
                    <a:pt x="14224" y="21179"/>
                  </a:cubicBezTo>
                  <a:cubicBezTo>
                    <a:pt x="14655" y="21079"/>
                    <a:pt x="14925" y="20858"/>
                    <a:pt x="14898" y="20577"/>
                  </a:cubicBezTo>
                  <a:cubicBezTo>
                    <a:pt x="15060" y="15884"/>
                    <a:pt x="16031" y="16165"/>
                    <a:pt x="18943" y="12555"/>
                  </a:cubicBezTo>
                  <a:cubicBezTo>
                    <a:pt x="20534" y="10930"/>
                    <a:pt x="21127" y="8524"/>
                    <a:pt x="21154" y="7421"/>
                  </a:cubicBezTo>
                  <a:cubicBezTo>
                    <a:pt x="21316" y="1203"/>
                    <a:pt x="13658" y="60"/>
                    <a:pt x="10529" y="0"/>
                  </a:cubicBezTo>
                  <a:lnTo>
                    <a:pt x="10529" y="0"/>
                  </a:lnTo>
                  <a:lnTo>
                    <a:pt x="10529" y="0"/>
                  </a:lnTo>
                  <a:close/>
                </a:path>
              </a:pathLst>
            </a:custGeom>
            <a:grpFill/>
            <a:ln w="12700">
              <a:miter lim="400000"/>
            </a:ln>
          </p:spPr>
          <p:txBody>
            <a:bodyPr lIns="38100" tIns="38100" rIns="38100" bIns="38100" anchor="ctr"/>
            <a:lstStyle/>
            <a:p>
              <a:pPr>
                <a:defRPr sz="3000">
                  <a:solidFill>
                    <a:srgbClr val="FFFFFF"/>
                  </a:solidFill>
                </a:defRPr>
              </a:pPr>
              <a:endParaRPr sz="3000"/>
            </a:p>
          </p:txBody>
        </p:sp>
      </p:grpSp>
      <p:sp>
        <p:nvSpPr>
          <p:cNvPr id="32" name="Shape">
            <a:extLst>
              <a:ext uri="{FF2B5EF4-FFF2-40B4-BE49-F238E27FC236}">
                <a16:creationId xmlns:a16="http://schemas.microsoft.com/office/drawing/2014/main" id="{B61883D6-2FAE-0245-AE94-A68DCAF002E1}"/>
              </a:ext>
            </a:extLst>
          </p:cNvPr>
          <p:cNvSpPr/>
          <p:nvPr userDrawn="1"/>
        </p:nvSpPr>
        <p:spPr>
          <a:xfrm>
            <a:off x="7695688" y="3070372"/>
            <a:ext cx="1185771" cy="1348816"/>
          </a:xfrm>
          <a:custGeom>
            <a:avLst/>
            <a:gdLst/>
            <a:ahLst/>
            <a:cxnLst>
              <a:cxn ang="0">
                <a:pos x="wd2" y="hd2"/>
              </a:cxn>
              <a:cxn ang="5400000">
                <a:pos x="wd2" y="hd2"/>
              </a:cxn>
              <a:cxn ang="10800000">
                <a:pos x="wd2" y="hd2"/>
              </a:cxn>
              <a:cxn ang="16200000">
                <a:pos x="wd2" y="hd2"/>
              </a:cxn>
            </a:cxnLst>
            <a:rect l="0" t="0" r="r" b="b"/>
            <a:pathLst>
              <a:path w="21600" h="21600" extrusionOk="0">
                <a:moveTo>
                  <a:pt x="20880" y="4636"/>
                </a:moveTo>
                <a:cubicBezTo>
                  <a:pt x="21288" y="4636"/>
                  <a:pt x="21600" y="4431"/>
                  <a:pt x="21600" y="4162"/>
                </a:cubicBezTo>
                <a:lnTo>
                  <a:pt x="21600" y="475"/>
                </a:lnTo>
                <a:cubicBezTo>
                  <a:pt x="21600" y="206"/>
                  <a:pt x="21288" y="0"/>
                  <a:pt x="20880" y="0"/>
                </a:cubicBezTo>
                <a:lnTo>
                  <a:pt x="720" y="0"/>
                </a:lnTo>
                <a:cubicBezTo>
                  <a:pt x="312" y="0"/>
                  <a:pt x="0" y="206"/>
                  <a:pt x="0" y="475"/>
                </a:cubicBezTo>
                <a:lnTo>
                  <a:pt x="0" y="21125"/>
                </a:lnTo>
                <a:cubicBezTo>
                  <a:pt x="0" y="21394"/>
                  <a:pt x="312" y="21600"/>
                  <a:pt x="720" y="21600"/>
                </a:cubicBezTo>
                <a:lnTo>
                  <a:pt x="20880" y="21600"/>
                </a:lnTo>
                <a:cubicBezTo>
                  <a:pt x="21288" y="21600"/>
                  <a:pt x="21600" y="21394"/>
                  <a:pt x="21600" y="21125"/>
                </a:cubicBezTo>
                <a:lnTo>
                  <a:pt x="21600" y="17438"/>
                </a:lnTo>
                <a:cubicBezTo>
                  <a:pt x="21600" y="17169"/>
                  <a:pt x="21288" y="16963"/>
                  <a:pt x="20880" y="16963"/>
                </a:cubicBezTo>
                <a:lnTo>
                  <a:pt x="8736" y="16963"/>
                </a:lnTo>
                <a:lnTo>
                  <a:pt x="8736" y="13007"/>
                </a:lnTo>
                <a:lnTo>
                  <a:pt x="17856" y="13007"/>
                </a:lnTo>
                <a:cubicBezTo>
                  <a:pt x="18264" y="13007"/>
                  <a:pt x="18576" y="12802"/>
                  <a:pt x="18576" y="12533"/>
                </a:cubicBezTo>
                <a:lnTo>
                  <a:pt x="18576" y="8988"/>
                </a:lnTo>
                <a:cubicBezTo>
                  <a:pt x="18576" y="8719"/>
                  <a:pt x="18264" y="8513"/>
                  <a:pt x="17856" y="8513"/>
                </a:cubicBezTo>
                <a:lnTo>
                  <a:pt x="8736" y="8513"/>
                </a:lnTo>
                <a:lnTo>
                  <a:pt x="8736" y="4636"/>
                </a:lnTo>
                <a:lnTo>
                  <a:pt x="20880" y="4636"/>
                </a:ln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sz="3000"/>
          </a:p>
        </p:txBody>
      </p:sp>
      <p:grpSp>
        <p:nvGrpSpPr>
          <p:cNvPr id="4" name="Group 3">
            <a:extLst>
              <a:ext uri="{FF2B5EF4-FFF2-40B4-BE49-F238E27FC236}">
                <a16:creationId xmlns:a16="http://schemas.microsoft.com/office/drawing/2014/main" id="{5973FE1A-4013-F044-A7EC-02012A590EFA}"/>
              </a:ext>
            </a:extLst>
          </p:cNvPr>
          <p:cNvGrpSpPr/>
          <p:nvPr userDrawn="1"/>
        </p:nvGrpSpPr>
        <p:grpSpPr>
          <a:xfrm>
            <a:off x="6653527" y="0"/>
            <a:ext cx="5231008" cy="1935914"/>
            <a:chOff x="5217558" y="-1905"/>
            <a:chExt cx="3404605" cy="1679988"/>
          </a:xfrm>
          <a:solidFill>
            <a:schemeClr val="accent2">
              <a:lumMod val="75000"/>
            </a:schemeClr>
          </a:solidFill>
        </p:grpSpPr>
        <p:sp>
          <p:nvSpPr>
            <p:cNvPr id="33" name="Shape">
              <a:extLst>
                <a:ext uri="{FF2B5EF4-FFF2-40B4-BE49-F238E27FC236}">
                  <a16:creationId xmlns:a16="http://schemas.microsoft.com/office/drawing/2014/main" id="{E317A31B-FE37-C94B-99FE-2D7184908EAD}"/>
                </a:ext>
              </a:extLst>
            </p:cNvPr>
            <p:cNvSpPr/>
            <p:nvPr userDrawn="1"/>
          </p:nvSpPr>
          <p:spPr>
            <a:xfrm>
              <a:off x="5217558" y="-1905"/>
              <a:ext cx="2724347" cy="1625475"/>
            </a:xfrm>
            <a:custGeom>
              <a:avLst/>
              <a:gdLst/>
              <a:ahLst/>
              <a:cxnLst>
                <a:cxn ang="0">
                  <a:pos x="wd2" y="hd2"/>
                </a:cxn>
                <a:cxn ang="5400000">
                  <a:pos x="wd2" y="hd2"/>
                </a:cxn>
                <a:cxn ang="10800000">
                  <a:pos x="wd2" y="hd2"/>
                </a:cxn>
                <a:cxn ang="16200000">
                  <a:pos x="wd2" y="hd2"/>
                </a:cxn>
              </a:cxnLst>
              <a:rect l="0" t="0" r="r" b="b"/>
              <a:pathLst>
                <a:path w="20671" h="21112" extrusionOk="0">
                  <a:moveTo>
                    <a:pt x="20274" y="9869"/>
                  </a:moveTo>
                  <a:cubicBezTo>
                    <a:pt x="16000" y="7238"/>
                    <a:pt x="16480" y="6263"/>
                    <a:pt x="13811" y="1014"/>
                  </a:cubicBezTo>
                  <a:cubicBezTo>
                    <a:pt x="13661" y="655"/>
                    <a:pt x="13496" y="321"/>
                    <a:pt x="13324" y="0"/>
                  </a:cubicBezTo>
                  <a:lnTo>
                    <a:pt x="1733" y="0"/>
                  </a:lnTo>
                  <a:cubicBezTo>
                    <a:pt x="1058" y="1579"/>
                    <a:pt x="615" y="3196"/>
                    <a:pt x="376" y="4351"/>
                  </a:cubicBezTo>
                  <a:lnTo>
                    <a:pt x="376" y="4351"/>
                  </a:lnTo>
                  <a:lnTo>
                    <a:pt x="376" y="4351"/>
                  </a:lnTo>
                  <a:cubicBezTo>
                    <a:pt x="-929" y="11140"/>
                    <a:pt x="1268" y="18892"/>
                    <a:pt x="5429" y="20804"/>
                  </a:cubicBezTo>
                  <a:cubicBezTo>
                    <a:pt x="6456" y="21600"/>
                    <a:pt x="9455" y="20740"/>
                    <a:pt x="11284" y="19508"/>
                  </a:cubicBezTo>
                  <a:cubicBezTo>
                    <a:pt x="14726" y="18379"/>
                    <a:pt x="15123" y="18302"/>
                    <a:pt x="18332" y="19906"/>
                  </a:cubicBezTo>
                  <a:cubicBezTo>
                    <a:pt x="18737" y="19983"/>
                    <a:pt x="18917" y="19713"/>
                    <a:pt x="19029" y="19405"/>
                  </a:cubicBezTo>
                  <a:cubicBezTo>
                    <a:pt x="20116" y="16068"/>
                    <a:pt x="20416" y="13181"/>
                    <a:pt x="20671" y="10973"/>
                  </a:cubicBezTo>
                  <a:cubicBezTo>
                    <a:pt x="20664" y="10396"/>
                    <a:pt x="20536" y="9972"/>
                    <a:pt x="20274" y="9869"/>
                  </a:cubicBezTo>
                  <a:close/>
                </a:path>
              </a:pathLst>
            </a:custGeom>
            <a:grpFill/>
            <a:ln w="12700">
              <a:miter lim="400000"/>
            </a:ln>
          </p:spPr>
          <p:txBody>
            <a:bodyPr lIns="38100" tIns="38100" rIns="38100" bIns="38100" anchor="ctr"/>
            <a:lstStyle/>
            <a:p>
              <a:pPr>
                <a:defRPr sz="3000">
                  <a:solidFill>
                    <a:srgbClr val="FFFFFF"/>
                  </a:solidFill>
                </a:defRPr>
              </a:pPr>
              <a:endParaRPr sz="3000" dirty="0"/>
            </a:p>
          </p:txBody>
        </p:sp>
        <p:sp>
          <p:nvSpPr>
            <p:cNvPr id="34" name="Shape">
              <a:extLst>
                <a:ext uri="{FF2B5EF4-FFF2-40B4-BE49-F238E27FC236}">
                  <a16:creationId xmlns:a16="http://schemas.microsoft.com/office/drawing/2014/main" id="{612D339D-FE61-694A-B192-6C9162C8DC87}"/>
                </a:ext>
              </a:extLst>
            </p:cNvPr>
            <p:cNvSpPr/>
            <p:nvPr userDrawn="1"/>
          </p:nvSpPr>
          <p:spPr>
            <a:xfrm>
              <a:off x="7891924" y="858907"/>
              <a:ext cx="730239" cy="819176"/>
            </a:xfrm>
            <a:custGeom>
              <a:avLst/>
              <a:gdLst/>
              <a:ahLst/>
              <a:cxnLst>
                <a:cxn ang="0">
                  <a:pos x="wd2" y="hd2"/>
                </a:cxn>
                <a:cxn ang="5400000">
                  <a:pos x="wd2" y="hd2"/>
                </a:cxn>
                <a:cxn ang="10800000">
                  <a:pos x="wd2" y="hd2"/>
                </a:cxn>
                <a:cxn ang="16200000">
                  <a:pos x="wd2" y="hd2"/>
                </a:cxn>
              </a:cxnLst>
              <a:rect l="0" t="0" r="r" b="b"/>
              <a:pathLst>
                <a:path w="21600" h="21600" extrusionOk="0">
                  <a:moveTo>
                    <a:pt x="19817" y="8390"/>
                  </a:moveTo>
                  <a:cubicBezTo>
                    <a:pt x="19846" y="8077"/>
                    <a:pt x="19905" y="7764"/>
                    <a:pt x="19876" y="7530"/>
                  </a:cubicBezTo>
                  <a:cubicBezTo>
                    <a:pt x="19349" y="6071"/>
                    <a:pt x="18794" y="5498"/>
                    <a:pt x="17917" y="4038"/>
                  </a:cubicBezTo>
                  <a:cubicBezTo>
                    <a:pt x="17713" y="3543"/>
                    <a:pt x="16660" y="2658"/>
                    <a:pt x="16368" y="2293"/>
                  </a:cubicBezTo>
                  <a:cubicBezTo>
                    <a:pt x="15462" y="2501"/>
                    <a:pt x="15491" y="2527"/>
                    <a:pt x="14907" y="2866"/>
                  </a:cubicBezTo>
                  <a:cubicBezTo>
                    <a:pt x="14527" y="2423"/>
                    <a:pt x="14644" y="1407"/>
                    <a:pt x="13796" y="1016"/>
                  </a:cubicBezTo>
                  <a:lnTo>
                    <a:pt x="12013" y="2058"/>
                  </a:lnTo>
                  <a:cubicBezTo>
                    <a:pt x="11341" y="1667"/>
                    <a:pt x="11282" y="547"/>
                    <a:pt x="10610" y="156"/>
                  </a:cubicBezTo>
                  <a:cubicBezTo>
                    <a:pt x="9909" y="156"/>
                    <a:pt x="9266" y="860"/>
                    <a:pt x="8622" y="1120"/>
                  </a:cubicBezTo>
                  <a:lnTo>
                    <a:pt x="6723" y="0"/>
                  </a:lnTo>
                  <a:lnTo>
                    <a:pt x="0" y="18265"/>
                  </a:lnTo>
                  <a:lnTo>
                    <a:pt x="0" y="18265"/>
                  </a:lnTo>
                  <a:lnTo>
                    <a:pt x="2514" y="18030"/>
                  </a:lnTo>
                  <a:cubicBezTo>
                    <a:pt x="2748" y="18708"/>
                    <a:pt x="2864" y="19463"/>
                    <a:pt x="3391" y="19985"/>
                  </a:cubicBezTo>
                  <a:cubicBezTo>
                    <a:pt x="4238" y="20063"/>
                    <a:pt x="4969" y="18968"/>
                    <a:pt x="5875" y="19046"/>
                  </a:cubicBezTo>
                  <a:cubicBezTo>
                    <a:pt x="6167" y="19646"/>
                    <a:pt x="6109" y="20401"/>
                    <a:pt x="6606" y="21053"/>
                  </a:cubicBezTo>
                  <a:cubicBezTo>
                    <a:pt x="7278" y="20844"/>
                    <a:pt x="8330" y="20532"/>
                    <a:pt x="8886" y="20063"/>
                  </a:cubicBezTo>
                  <a:cubicBezTo>
                    <a:pt x="9002" y="20766"/>
                    <a:pt x="9236" y="21001"/>
                    <a:pt x="9938" y="21600"/>
                  </a:cubicBezTo>
                  <a:cubicBezTo>
                    <a:pt x="10347" y="21366"/>
                    <a:pt x="11253" y="21001"/>
                    <a:pt x="11984" y="20584"/>
                  </a:cubicBezTo>
                  <a:cubicBezTo>
                    <a:pt x="13065" y="20089"/>
                    <a:pt x="15754" y="18864"/>
                    <a:pt x="15754" y="18864"/>
                  </a:cubicBezTo>
                  <a:cubicBezTo>
                    <a:pt x="15842" y="18890"/>
                    <a:pt x="16105" y="18551"/>
                    <a:pt x="16368" y="18056"/>
                  </a:cubicBezTo>
                  <a:lnTo>
                    <a:pt x="19466" y="16806"/>
                  </a:lnTo>
                  <a:cubicBezTo>
                    <a:pt x="20811" y="15269"/>
                    <a:pt x="21454" y="13627"/>
                    <a:pt x="21600" y="11334"/>
                  </a:cubicBezTo>
                  <a:lnTo>
                    <a:pt x="19817" y="8390"/>
                  </a:lnTo>
                  <a:close/>
                </a:path>
              </a:pathLst>
            </a:custGeom>
            <a:grpFill/>
            <a:ln w="12700">
              <a:miter lim="400000"/>
            </a:ln>
          </p:spPr>
          <p:txBody>
            <a:bodyPr lIns="38100" tIns="38100" rIns="38100" bIns="38100" anchor="ctr"/>
            <a:lstStyle/>
            <a:p>
              <a:pPr>
                <a:defRPr sz="3000">
                  <a:solidFill>
                    <a:srgbClr val="FFFFFF"/>
                  </a:solidFill>
                </a:defRPr>
              </a:pPr>
              <a:endParaRPr sz="3000"/>
            </a:p>
          </p:txBody>
        </p:sp>
      </p:grpSp>
      <p:sp>
        <p:nvSpPr>
          <p:cNvPr id="35" name="Shape">
            <a:extLst>
              <a:ext uri="{FF2B5EF4-FFF2-40B4-BE49-F238E27FC236}">
                <a16:creationId xmlns:a16="http://schemas.microsoft.com/office/drawing/2014/main" id="{3E9619FF-EB1D-FD40-B0C2-E9C611188480}"/>
              </a:ext>
            </a:extLst>
          </p:cNvPr>
          <p:cNvSpPr/>
          <p:nvPr userDrawn="1"/>
        </p:nvSpPr>
        <p:spPr>
          <a:xfrm>
            <a:off x="6653527" y="4306957"/>
            <a:ext cx="5051132" cy="2551044"/>
          </a:xfrm>
          <a:custGeom>
            <a:avLst/>
            <a:gdLst/>
            <a:ahLst/>
            <a:cxnLst>
              <a:cxn ang="0">
                <a:pos x="wd2" y="hd2"/>
              </a:cxn>
              <a:cxn ang="5400000">
                <a:pos x="wd2" y="hd2"/>
              </a:cxn>
              <a:cxn ang="10800000">
                <a:pos x="wd2" y="hd2"/>
              </a:cxn>
              <a:cxn ang="16200000">
                <a:pos x="wd2" y="hd2"/>
              </a:cxn>
            </a:cxnLst>
            <a:rect l="0" t="0" r="r" b="b"/>
            <a:pathLst>
              <a:path w="21600" h="21600" extrusionOk="0">
                <a:moveTo>
                  <a:pt x="20272" y="0"/>
                </a:moveTo>
                <a:lnTo>
                  <a:pt x="16869" y="0"/>
                </a:lnTo>
                <a:cubicBezTo>
                  <a:pt x="16136" y="0"/>
                  <a:pt x="15541" y="883"/>
                  <a:pt x="15541" y="1972"/>
                </a:cubicBezTo>
                <a:cubicBezTo>
                  <a:pt x="15541" y="3061"/>
                  <a:pt x="16136" y="3944"/>
                  <a:pt x="16869" y="3944"/>
                </a:cubicBezTo>
                <a:lnTo>
                  <a:pt x="17104" y="3944"/>
                </a:lnTo>
                <a:lnTo>
                  <a:pt x="11371" y="12459"/>
                </a:lnTo>
                <a:lnTo>
                  <a:pt x="9704" y="9983"/>
                </a:lnTo>
                <a:cubicBezTo>
                  <a:pt x="9185" y="9213"/>
                  <a:pt x="8341" y="9213"/>
                  <a:pt x="7822" y="9983"/>
                </a:cubicBezTo>
                <a:lnTo>
                  <a:pt x="0" y="21600"/>
                </a:lnTo>
                <a:lnTo>
                  <a:pt x="3763" y="21600"/>
                </a:lnTo>
                <a:lnTo>
                  <a:pt x="8763" y="14174"/>
                </a:lnTo>
                <a:lnTo>
                  <a:pt x="10437" y="16660"/>
                </a:lnTo>
                <a:cubicBezTo>
                  <a:pt x="10686" y="17029"/>
                  <a:pt x="11025" y="17235"/>
                  <a:pt x="11378" y="17235"/>
                </a:cubicBezTo>
                <a:cubicBezTo>
                  <a:pt x="11730" y="17235"/>
                  <a:pt x="12069" y="17029"/>
                  <a:pt x="12318" y="16660"/>
                </a:cubicBezTo>
                <a:lnTo>
                  <a:pt x="18944" y="6820"/>
                </a:lnTo>
                <a:lnTo>
                  <a:pt x="18944" y="7025"/>
                </a:lnTo>
                <a:cubicBezTo>
                  <a:pt x="18944" y="8114"/>
                  <a:pt x="19539" y="8998"/>
                  <a:pt x="20272" y="8998"/>
                </a:cubicBezTo>
                <a:cubicBezTo>
                  <a:pt x="21005" y="8998"/>
                  <a:pt x="21600" y="8114"/>
                  <a:pt x="21600" y="7025"/>
                </a:cubicBezTo>
                <a:lnTo>
                  <a:pt x="21600" y="1972"/>
                </a:lnTo>
                <a:cubicBezTo>
                  <a:pt x="21600" y="883"/>
                  <a:pt x="21005" y="0"/>
                  <a:pt x="20272" y="0"/>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sz="3000"/>
          </a:p>
        </p:txBody>
      </p:sp>
    </p:spTree>
    <p:extLst>
      <p:ext uri="{BB962C8B-B14F-4D97-AF65-F5344CB8AC3E}">
        <p14:creationId xmlns:p14="http://schemas.microsoft.com/office/powerpoint/2010/main" val="141756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F8054-4229-492C-A78D-09216B41A7D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E2C4F-FFA8-4AE3-BE32-ED89489064E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71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F8054-4229-492C-A78D-09216B41A7DA}"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E2C4F-FFA8-4AE3-BE32-ED89489064E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688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F8054-4229-492C-A78D-09216B41A7DA}"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E2C4F-FFA8-4AE3-BE32-ED89489064E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39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F8054-4229-492C-A78D-09216B41A7DA}"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5E2C4F-FFA8-4AE3-BE32-ED89489064E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9230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F8054-4229-492C-A78D-09216B41A7DA}"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E2C4F-FFA8-4AE3-BE32-ED89489064E5}" type="slidenum">
              <a:rPr lang="en-US" smtClean="0"/>
              <a:t>‹#›</a:t>
            </a:fld>
            <a:endParaRPr lang="en-US"/>
          </a:p>
        </p:txBody>
      </p:sp>
    </p:spTree>
    <p:extLst>
      <p:ext uri="{BB962C8B-B14F-4D97-AF65-F5344CB8AC3E}">
        <p14:creationId xmlns:p14="http://schemas.microsoft.com/office/powerpoint/2010/main" val="2865555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F8054-4229-492C-A78D-09216B41A7DA}"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E2C4F-FFA8-4AE3-BE32-ED89489064E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04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5F8054-4229-492C-A78D-09216B41A7DA}" type="datetimeFigureOut">
              <a:rPr lang="en-US" smtClean="0"/>
              <a:t>7/25/2021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95E2C4F-FFA8-4AE3-BE32-ED89489064E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52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F8054-4229-492C-A78D-09216B41A7D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E2C4F-FFA8-4AE3-BE32-ED89489064E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9432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F8054-4229-492C-A78D-09216B41A7D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E2C4F-FFA8-4AE3-BE32-ED89489064E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20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C89E6CC6-39BF-46E2-B1D0-7967F6F97C8D}"/>
              </a:ext>
            </a:extLst>
          </p:cNvPr>
          <p:cNvSpPr>
            <a:spLocks noGrp="1"/>
          </p:cNvSpPr>
          <p:nvPr>
            <p:ph type="title"/>
          </p:nvPr>
        </p:nvSpPr>
        <p:spPr>
          <a:xfrm>
            <a:off x="838200" y="365126"/>
            <a:ext cx="10515600" cy="1325563"/>
          </a:xfrm>
        </p:spPr>
        <p:txBody>
          <a:bodyPr/>
          <a:lstStyle>
            <a:lvl1pPr>
              <a:defRPr>
                <a:solidFill>
                  <a:schemeClr val="accent1"/>
                </a:solidFill>
              </a:defRPr>
            </a:lvl1pPr>
          </a:lstStyle>
          <a:p>
            <a:r>
              <a:rPr lang="en-US"/>
              <a:t>Click to edit Master title style</a:t>
            </a:r>
            <a:endParaRPr lang="en-US" dirty="0"/>
          </a:p>
        </p:txBody>
      </p:sp>
      <p:sp>
        <p:nvSpPr>
          <p:cNvPr id="29" name="Content Placeholder 2">
            <a:extLst>
              <a:ext uri="{FF2B5EF4-FFF2-40B4-BE49-F238E27FC236}">
                <a16:creationId xmlns:a16="http://schemas.microsoft.com/office/drawing/2014/main" id="{EB79CB35-9B92-4624-B48F-C0CF7A2C5F8B}"/>
              </a:ext>
            </a:extLst>
          </p:cNvPr>
          <p:cNvSpPr>
            <a:spLocks noGrp="1"/>
          </p:cNvSpPr>
          <p:nvPr>
            <p:ph idx="1"/>
          </p:nvPr>
        </p:nvSpPr>
        <p:spPr>
          <a:xfrm>
            <a:off x="838200" y="1825625"/>
            <a:ext cx="9887227" cy="3692056"/>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Date Placeholder 3">
            <a:extLst>
              <a:ext uri="{FF2B5EF4-FFF2-40B4-BE49-F238E27FC236}">
                <a16:creationId xmlns:a16="http://schemas.microsoft.com/office/drawing/2014/main" id="{6C1CE33F-5189-414B-9B26-A58EC61B34D2}"/>
              </a:ext>
            </a:extLst>
          </p:cNvPr>
          <p:cNvSpPr>
            <a:spLocks noGrp="1"/>
          </p:cNvSpPr>
          <p:nvPr>
            <p:ph type="dt" sz="half" idx="10"/>
          </p:nvPr>
        </p:nvSpPr>
        <p:spPr>
          <a:xfrm>
            <a:off x="838201" y="6356351"/>
            <a:ext cx="1087783" cy="365125"/>
          </a:xfrm>
        </p:spPr>
        <p:txBody>
          <a:bodyPr/>
          <a:lstStyle/>
          <a:p>
            <a:r>
              <a:rPr lang="en-US"/>
              <a:t>Date</a:t>
            </a:r>
            <a:endParaRPr lang="en-US" dirty="0"/>
          </a:p>
        </p:txBody>
      </p:sp>
      <p:sp>
        <p:nvSpPr>
          <p:cNvPr id="31" name="Footer Placeholder 4">
            <a:extLst>
              <a:ext uri="{FF2B5EF4-FFF2-40B4-BE49-F238E27FC236}">
                <a16:creationId xmlns:a16="http://schemas.microsoft.com/office/drawing/2014/main" id="{9E161DA4-AA69-44DA-AD82-6A3B9288D56D}"/>
              </a:ext>
            </a:extLst>
          </p:cNvPr>
          <p:cNvSpPr>
            <a:spLocks noGrp="1"/>
          </p:cNvSpPr>
          <p:nvPr>
            <p:ph type="ftr" sz="quarter" idx="11"/>
          </p:nvPr>
        </p:nvSpPr>
        <p:spPr>
          <a:xfrm>
            <a:off x="2080684" y="6356351"/>
            <a:ext cx="4114800" cy="365125"/>
          </a:xfrm>
        </p:spPr>
        <p:txBody>
          <a:bodyPr/>
          <a:lstStyle/>
          <a:p>
            <a:r>
              <a:rPr lang="en-US"/>
              <a:t>Your Footer Here</a:t>
            </a:r>
          </a:p>
        </p:txBody>
      </p:sp>
      <p:sp>
        <p:nvSpPr>
          <p:cNvPr id="32" name="Slide Number Placeholder 5">
            <a:extLst>
              <a:ext uri="{FF2B5EF4-FFF2-40B4-BE49-F238E27FC236}">
                <a16:creationId xmlns:a16="http://schemas.microsoft.com/office/drawing/2014/main" id="{C1571870-B8E8-4979-BDF5-9E965C35F03B}"/>
              </a:ext>
            </a:extLst>
          </p:cNvPr>
          <p:cNvSpPr>
            <a:spLocks noGrp="1"/>
          </p:cNvSpPr>
          <p:nvPr>
            <p:ph type="sldNum" sz="quarter" idx="12"/>
          </p:nvPr>
        </p:nvSpPr>
        <p:spPr>
          <a:xfrm>
            <a:off x="8610600" y="6356351"/>
            <a:ext cx="2743200" cy="365125"/>
          </a:xfrm>
        </p:spPr>
        <p:txBody>
          <a:bodyPr/>
          <a:lstStyle/>
          <a:p>
            <a:fld id="{83A218E8-C0C8-4525-BD5F-99356FF4A842}" type="slidenum">
              <a:rPr lang="en-US" smtClean="0"/>
              <a:t>‹#›</a:t>
            </a:fld>
            <a:endParaRPr lang="en-US"/>
          </a:p>
        </p:txBody>
      </p:sp>
      <p:sp>
        <p:nvSpPr>
          <p:cNvPr id="10" name="Shape">
            <a:extLst>
              <a:ext uri="{FF2B5EF4-FFF2-40B4-BE49-F238E27FC236}">
                <a16:creationId xmlns:a16="http://schemas.microsoft.com/office/drawing/2014/main" id="{3434E1BF-8834-8242-835C-52647DB9AE03}"/>
              </a:ext>
            </a:extLst>
          </p:cNvPr>
          <p:cNvSpPr/>
          <p:nvPr userDrawn="1"/>
        </p:nvSpPr>
        <p:spPr>
          <a:xfrm>
            <a:off x="8543926" y="5091428"/>
            <a:ext cx="3498449" cy="1766573"/>
          </a:xfrm>
          <a:custGeom>
            <a:avLst/>
            <a:gdLst/>
            <a:ahLst/>
            <a:cxnLst>
              <a:cxn ang="0">
                <a:pos x="wd2" y="hd2"/>
              </a:cxn>
              <a:cxn ang="5400000">
                <a:pos x="wd2" y="hd2"/>
              </a:cxn>
              <a:cxn ang="10800000">
                <a:pos x="wd2" y="hd2"/>
              </a:cxn>
              <a:cxn ang="16200000">
                <a:pos x="wd2" y="hd2"/>
              </a:cxn>
            </a:cxnLst>
            <a:rect l="0" t="0" r="r" b="b"/>
            <a:pathLst>
              <a:path w="21590" h="21600" extrusionOk="0">
                <a:moveTo>
                  <a:pt x="20262" y="0"/>
                </a:moveTo>
                <a:lnTo>
                  <a:pt x="16866" y="0"/>
                </a:lnTo>
                <a:cubicBezTo>
                  <a:pt x="16135" y="0"/>
                  <a:pt x="15539" y="885"/>
                  <a:pt x="15539" y="1972"/>
                </a:cubicBezTo>
                <a:cubicBezTo>
                  <a:pt x="15539" y="3059"/>
                  <a:pt x="16135" y="3944"/>
                  <a:pt x="16866" y="3944"/>
                </a:cubicBezTo>
                <a:lnTo>
                  <a:pt x="17107" y="3944"/>
                </a:lnTo>
                <a:lnTo>
                  <a:pt x="11370" y="12469"/>
                </a:lnTo>
                <a:lnTo>
                  <a:pt x="9698" y="9985"/>
                </a:lnTo>
                <a:cubicBezTo>
                  <a:pt x="9175" y="9208"/>
                  <a:pt x="8339" y="9208"/>
                  <a:pt x="7817" y="9985"/>
                </a:cubicBezTo>
                <a:lnTo>
                  <a:pt x="0" y="21600"/>
                </a:lnTo>
                <a:lnTo>
                  <a:pt x="3762" y="21600"/>
                </a:lnTo>
                <a:lnTo>
                  <a:pt x="8757" y="14177"/>
                </a:lnTo>
                <a:lnTo>
                  <a:pt x="10429" y="16662"/>
                </a:lnTo>
                <a:cubicBezTo>
                  <a:pt x="10680" y="17035"/>
                  <a:pt x="11014" y="17237"/>
                  <a:pt x="11370" y="17237"/>
                </a:cubicBezTo>
                <a:cubicBezTo>
                  <a:pt x="11725" y="17237"/>
                  <a:pt x="12059" y="17035"/>
                  <a:pt x="12310" y="16662"/>
                </a:cubicBezTo>
                <a:lnTo>
                  <a:pt x="18935" y="6817"/>
                </a:lnTo>
                <a:lnTo>
                  <a:pt x="18935" y="7019"/>
                </a:lnTo>
                <a:cubicBezTo>
                  <a:pt x="18935" y="8106"/>
                  <a:pt x="19531" y="8991"/>
                  <a:pt x="20262" y="8991"/>
                </a:cubicBezTo>
                <a:cubicBezTo>
                  <a:pt x="20994" y="8991"/>
                  <a:pt x="21590" y="8106"/>
                  <a:pt x="21590" y="7019"/>
                </a:cubicBezTo>
                <a:lnTo>
                  <a:pt x="21590" y="1972"/>
                </a:lnTo>
                <a:cubicBezTo>
                  <a:pt x="21600" y="885"/>
                  <a:pt x="21004" y="0"/>
                  <a:pt x="20262" y="0"/>
                </a:cubicBez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defRPr>
            </a:pPr>
            <a:endParaRPr sz="3000"/>
          </a:p>
        </p:txBody>
      </p:sp>
      <p:sp>
        <p:nvSpPr>
          <p:cNvPr id="11" name="Shape">
            <a:extLst>
              <a:ext uri="{FF2B5EF4-FFF2-40B4-BE49-F238E27FC236}">
                <a16:creationId xmlns:a16="http://schemas.microsoft.com/office/drawing/2014/main" id="{53A6686E-333B-7141-8673-BF7E6A43DFD2}"/>
              </a:ext>
            </a:extLst>
          </p:cNvPr>
          <p:cNvSpPr/>
          <p:nvPr userDrawn="1"/>
        </p:nvSpPr>
        <p:spPr>
          <a:xfrm>
            <a:off x="9382577" y="6543208"/>
            <a:ext cx="342057" cy="227953"/>
          </a:xfrm>
          <a:custGeom>
            <a:avLst/>
            <a:gdLst/>
            <a:ahLst/>
            <a:cxnLst>
              <a:cxn ang="0">
                <a:pos x="wd2" y="hd2"/>
              </a:cxn>
              <a:cxn ang="5400000">
                <a:pos x="wd2" y="hd2"/>
              </a:cxn>
              <a:cxn ang="10800000">
                <a:pos x="wd2" y="hd2"/>
              </a:cxn>
              <a:cxn ang="16200000">
                <a:pos x="wd2" y="hd2"/>
              </a:cxn>
            </a:cxnLst>
            <a:rect l="0" t="0" r="r" b="b"/>
            <a:pathLst>
              <a:path w="21600" h="21420" extrusionOk="0">
                <a:moveTo>
                  <a:pt x="0" y="5608"/>
                </a:moveTo>
                <a:lnTo>
                  <a:pt x="0" y="5608"/>
                </a:lnTo>
                <a:lnTo>
                  <a:pt x="1497" y="7637"/>
                </a:lnTo>
                <a:cubicBezTo>
                  <a:pt x="962" y="8234"/>
                  <a:pt x="428" y="8830"/>
                  <a:pt x="214" y="9547"/>
                </a:cubicBezTo>
                <a:cubicBezTo>
                  <a:pt x="535" y="10382"/>
                  <a:pt x="1925" y="10263"/>
                  <a:pt x="2246" y="11098"/>
                </a:cubicBezTo>
                <a:cubicBezTo>
                  <a:pt x="1925" y="11694"/>
                  <a:pt x="1176" y="12172"/>
                  <a:pt x="855" y="13007"/>
                </a:cubicBezTo>
                <a:cubicBezTo>
                  <a:pt x="1390" y="13485"/>
                  <a:pt x="2139" y="14201"/>
                  <a:pt x="2780" y="14320"/>
                </a:cubicBezTo>
                <a:cubicBezTo>
                  <a:pt x="2246" y="14917"/>
                  <a:pt x="2139" y="15156"/>
                  <a:pt x="1925" y="16230"/>
                </a:cubicBezTo>
                <a:cubicBezTo>
                  <a:pt x="2353" y="16469"/>
                  <a:pt x="3101" y="16946"/>
                  <a:pt x="3850" y="17304"/>
                </a:cubicBezTo>
                <a:cubicBezTo>
                  <a:pt x="4812" y="17900"/>
                  <a:pt x="7164" y="19452"/>
                  <a:pt x="7164" y="19452"/>
                </a:cubicBezTo>
                <a:cubicBezTo>
                  <a:pt x="7164" y="19571"/>
                  <a:pt x="7592" y="19571"/>
                  <a:pt x="8127" y="19452"/>
                </a:cubicBezTo>
                <a:lnTo>
                  <a:pt x="10693" y="21361"/>
                </a:lnTo>
                <a:cubicBezTo>
                  <a:pt x="12725" y="21600"/>
                  <a:pt x="14436" y="21122"/>
                  <a:pt x="16467" y="19810"/>
                </a:cubicBezTo>
                <a:lnTo>
                  <a:pt x="18071" y="16469"/>
                </a:lnTo>
                <a:cubicBezTo>
                  <a:pt x="18392" y="16349"/>
                  <a:pt x="18606" y="16111"/>
                  <a:pt x="18820" y="15991"/>
                </a:cubicBezTo>
                <a:cubicBezTo>
                  <a:pt x="19782" y="14679"/>
                  <a:pt x="19996" y="13844"/>
                  <a:pt x="20852" y="12172"/>
                </a:cubicBezTo>
                <a:cubicBezTo>
                  <a:pt x="21172" y="11695"/>
                  <a:pt x="21386" y="10263"/>
                  <a:pt x="21600" y="9785"/>
                </a:cubicBezTo>
                <a:cubicBezTo>
                  <a:pt x="20958" y="9189"/>
                  <a:pt x="20958" y="9189"/>
                  <a:pt x="20424" y="8831"/>
                </a:cubicBezTo>
                <a:cubicBezTo>
                  <a:pt x="20638" y="8234"/>
                  <a:pt x="21493" y="7638"/>
                  <a:pt x="21493" y="6683"/>
                </a:cubicBezTo>
                <a:lnTo>
                  <a:pt x="19675" y="5848"/>
                </a:lnTo>
                <a:cubicBezTo>
                  <a:pt x="19675" y="5012"/>
                  <a:pt x="20638" y="4296"/>
                  <a:pt x="20638" y="3461"/>
                </a:cubicBezTo>
                <a:cubicBezTo>
                  <a:pt x="20317" y="2864"/>
                  <a:pt x="19355" y="2745"/>
                  <a:pt x="18820" y="2387"/>
                </a:cubicBezTo>
                <a:lnTo>
                  <a:pt x="18820" y="0"/>
                </a:lnTo>
                <a:lnTo>
                  <a:pt x="0" y="5608"/>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12" name="Shape">
            <a:extLst>
              <a:ext uri="{FF2B5EF4-FFF2-40B4-BE49-F238E27FC236}">
                <a16:creationId xmlns:a16="http://schemas.microsoft.com/office/drawing/2014/main" id="{64C57620-1756-8B44-958F-79CF41EFC674}"/>
              </a:ext>
            </a:extLst>
          </p:cNvPr>
          <p:cNvSpPr/>
          <p:nvPr userDrawn="1"/>
        </p:nvSpPr>
        <p:spPr>
          <a:xfrm>
            <a:off x="8891512" y="5654206"/>
            <a:ext cx="853641" cy="878022"/>
          </a:xfrm>
          <a:custGeom>
            <a:avLst/>
            <a:gdLst/>
            <a:ahLst/>
            <a:cxnLst>
              <a:cxn ang="0">
                <a:pos x="wd2" y="hd2"/>
              </a:cxn>
              <a:cxn ang="5400000">
                <a:pos x="wd2" y="hd2"/>
              </a:cxn>
              <a:cxn ang="10800000">
                <a:pos x="wd2" y="hd2"/>
              </a:cxn>
              <a:cxn ang="16200000">
                <a:pos x="wd2" y="hd2"/>
              </a:cxn>
            </a:cxnLst>
            <a:rect l="0" t="0" r="r" b="b"/>
            <a:pathLst>
              <a:path w="20053" h="21033" extrusionOk="0">
                <a:moveTo>
                  <a:pt x="5453" y="14462"/>
                </a:moveTo>
                <a:cubicBezTo>
                  <a:pt x="8675" y="17048"/>
                  <a:pt x="8993" y="17352"/>
                  <a:pt x="10266" y="20607"/>
                </a:cubicBezTo>
                <a:cubicBezTo>
                  <a:pt x="10505" y="20972"/>
                  <a:pt x="10823" y="21033"/>
                  <a:pt x="11101" y="21033"/>
                </a:cubicBezTo>
                <a:cubicBezTo>
                  <a:pt x="14045" y="20881"/>
                  <a:pt x="16153" y="20212"/>
                  <a:pt x="17784" y="19725"/>
                </a:cubicBezTo>
                <a:cubicBezTo>
                  <a:pt x="18142" y="19542"/>
                  <a:pt x="18341" y="19299"/>
                  <a:pt x="18222" y="19025"/>
                </a:cubicBezTo>
                <a:cubicBezTo>
                  <a:pt x="16869" y="14523"/>
                  <a:pt x="17864" y="14614"/>
                  <a:pt x="19375" y="10659"/>
                </a:cubicBezTo>
                <a:cubicBezTo>
                  <a:pt x="20330" y="8803"/>
                  <a:pt x="20091" y="6430"/>
                  <a:pt x="19773" y="5365"/>
                </a:cubicBezTo>
                <a:cubicBezTo>
                  <a:pt x="17903" y="-567"/>
                  <a:pt x="10465" y="-263"/>
                  <a:pt x="7561" y="254"/>
                </a:cubicBezTo>
                <a:lnTo>
                  <a:pt x="7561" y="254"/>
                </a:lnTo>
                <a:lnTo>
                  <a:pt x="7561" y="254"/>
                </a:lnTo>
                <a:cubicBezTo>
                  <a:pt x="2191" y="1319"/>
                  <a:pt x="-1270" y="5700"/>
                  <a:pt x="440" y="9868"/>
                </a:cubicBezTo>
                <a:cubicBezTo>
                  <a:pt x="639" y="11024"/>
                  <a:pt x="3344" y="13306"/>
                  <a:pt x="5453" y="14462"/>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13" name="Shape">
            <a:extLst>
              <a:ext uri="{FF2B5EF4-FFF2-40B4-BE49-F238E27FC236}">
                <a16:creationId xmlns:a16="http://schemas.microsoft.com/office/drawing/2014/main" id="{BC6D87F2-8FB8-8646-B094-26E03EF31AA2}"/>
              </a:ext>
            </a:extLst>
          </p:cNvPr>
          <p:cNvSpPr/>
          <p:nvPr userDrawn="1"/>
        </p:nvSpPr>
        <p:spPr>
          <a:xfrm>
            <a:off x="6707111" y="5793906"/>
            <a:ext cx="2192296" cy="1064094"/>
          </a:xfrm>
          <a:custGeom>
            <a:avLst/>
            <a:gdLst/>
            <a:ahLst/>
            <a:cxnLst>
              <a:cxn ang="0">
                <a:pos x="wd2" y="hd2"/>
              </a:cxn>
              <a:cxn ang="5400000">
                <a:pos x="wd2" y="hd2"/>
              </a:cxn>
              <a:cxn ang="10800000">
                <a:pos x="wd2" y="hd2"/>
              </a:cxn>
              <a:cxn ang="16200000">
                <a:pos x="wd2" y="hd2"/>
              </a:cxn>
            </a:cxnLst>
            <a:rect l="0" t="0" r="r" b="b"/>
            <a:pathLst>
              <a:path w="20669" h="19866" extrusionOk="0">
                <a:moveTo>
                  <a:pt x="1086" y="19866"/>
                </a:moveTo>
                <a:lnTo>
                  <a:pt x="18391" y="19866"/>
                </a:lnTo>
                <a:cubicBezTo>
                  <a:pt x="21568" y="16025"/>
                  <a:pt x="20706" y="9718"/>
                  <a:pt x="20019" y="7063"/>
                </a:cubicBezTo>
                <a:lnTo>
                  <a:pt x="20019" y="7063"/>
                </a:lnTo>
                <a:lnTo>
                  <a:pt x="20019" y="7063"/>
                </a:lnTo>
                <a:cubicBezTo>
                  <a:pt x="18423" y="1301"/>
                  <a:pt x="13793" y="-1734"/>
                  <a:pt x="9882" y="1040"/>
                </a:cubicBezTo>
                <a:cubicBezTo>
                  <a:pt x="8796" y="1491"/>
                  <a:pt x="6817" y="4976"/>
                  <a:pt x="5891" y="7584"/>
                </a:cubicBezTo>
                <a:cubicBezTo>
                  <a:pt x="3688" y="11662"/>
                  <a:pt x="3416" y="12113"/>
                  <a:pt x="351" y="14152"/>
                </a:cubicBezTo>
                <a:cubicBezTo>
                  <a:pt x="16" y="14508"/>
                  <a:pt x="-32" y="14840"/>
                  <a:pt x="16" y="15171"/>
                </a:cubicBezTo>
                <a:cubicBezTo>
                  <a:pt x="271" y="17021"/>
                  <a:pt x="670" y="18562"/>
                  <a:pt x="1086" y="19866"/>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
        <p:nvSpPr>
          <p:cNvPr id="14" name="Shape">
            <a:extLst>
              <a:ext uri="{FF2B5EF4-FFF2-40B4-BE49-F238E27FC236}">
                <a16:creationId xmlns:a16="http://schemas.microsoft.com/office/drawing/2014/main" id="{488C5DB5-102E-5F45-96FD-164B5E1CD018}"/>
              </a:ext>
            </a:extLst>
          </p:cNvPr>
          <p:cNvSpPr/>
          <p:nvPr userDrawn="1"/>
        </p:nvSpPr>
        <p:spPr>
          <a:xfrm>
            <a:off x="6199109" y="6644808"/>
            <a:ext cx="455088" cy="212093"/>
          </a:xfrm>
          <a:custGeom>
            <a:avLst/>
            <a:gdLst/>
            <a:ahLst/>
            <a:cxnLst>
              <a:cxn ang="0">
                <a:pos x="wd2" y="hd2"/>
              </a:cxn>
              <a:cxn ang="5400000">
                <a:pos x="wd2" y="hd2"/>
              </a:cxn>
              <a:cxn ang="10800000">
                <a:pos x="wd2" y="hd2"/>
              </a:cxn>
              <a:cxn ang="16200000">
                <a:pos x="wd2" y="hd2"/>
              </a:cxn>
            </a:cxnLst>
            <a:rect l="0" t="0" r="r" b="b"/>
            <a:pathLst>
              <a:path w="21580" h="21600" extrusionOk="0">
                <a:moveTo>
                  <a:pt x="21580" y="21600"/>
                </a:moveTo>
                <a:lnTo>
                  <a:pt x="16120" y="0"/>
                </a:lnTo>
                <a:lnTo>
                  <a:pt x="16120" y="0"/>
                </a:lnTo>
                <a:lnTo>
                  <a:pt x="13871" y="3880"/>
                </a:lnTo>
                <a:cubicBezTo>
                  <a:pt x="12988" y="2975"/>
                  <a:pt x="12185" y="1811"/>
                  <a:pt x="11141" y="1552"/>
                </a:cubicBezTo>
                <a:cubicBezTo>
                  <a:pt x="10258" y="2587"/>
                  <a:pt x="10499" y="5562"/>
                  <a:pt x="9616" y="6596"/>
                </a:cubicBezTo>
                <a:cubicBezTo>
                  <a:pt x="8732" y="5950"/>
                  <a:pt x="8090" y="4527"/>
                  <a:pt x="6966" y="4010"/>
                </a:cubicBezTo>
                <a:cubicBezTo>
                  <a:pt x="6484" y="5303"/>
                  <a:pt x="5761" y="7243"/>
                  <a:pt x="5681" y="8795"/>
                </a:cubicBezTo>
                <a:cubicBezTo>
                  <a:pt x="4878" y="7761"/>
                  <a:pt x="4477" y="7632"/>
                  <a:pt x="3192" y="7502"/>
                </a:cubicBezTo>
                <a:cubicBezTo>
                  <a:pt x="3031" y="8408"/>
                  <a:pt x="2469" y="10348"/>
                  <a:pt x="2148" y="12029"/>
                </a:cubicBezTo>
                <a:cubicBezTo>
                  <a:pt x="1586" y="14357"/>
                  <a:pt x="60" y="20177"/>
                  <a:pt x="60" y="20177"/>
                </a:cubicBezTo>
                <a:cubicBezTo>
                  <a:pt x="-20" y="20307"/>
                  <a:pt x="-20" y="20694"/>
                  <a:pt x="60" y="21471"/>
                </a:cubicBezTo>
                <a:lnTo>
                  <a:pt x="21580" y="21471"/>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sz="3000"/>
          </a:p>
        </p:txBody>
      </p:sp>
    </p:spTree>
    <p:extLst>
      <p:ext uri="{BB962C8B-B14F-4D97-AF65-F5344CB8AC3E}">
        <p14:creationId xmlns:p14="http://schemas.microsoft.com/office/powerpoint/2010/main" val="11328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46BF2A4-2203-49A4-A0A3-F3320F75E71D}"/>
              </a:ext>
            </a:extLst>
          </p:cNvPr>
          <p:cNvSpPr>
            <a:spLocks noGrp="1"/>
          </p:cNvSpPr>
          <p:nvPr>
            <p:ph type="title"/>
          </p:nvPr>
        </p:nvSpPr>
        <p:spPr>
          <a:xfrm>
            <a:off x="3926838" y="365126"/>
            <a:ext cx="7426961" cy="1325563"/>
          </a:xfrm>
        </p:spPr>
        <p:txBody>
          <a:bodyPr/>
          <a:lstStyle/>
          <a:p>
            <a:r>
              <a:rPr lang="en-US"/>
              <a:t>Click to edit Master title style</a:t>
            </a:r>
            <a:endParaRPr lang="en-US" dirty="0"/>
          </a:p>
        </p:txBody>
      </p:sp>
      <p:sp>
        <p:nvSpPr>
          <p:cNvPr id="29" name="Content Placeholder 2">
            <a:extLst>
              <a:ext uri="{FF2B5EF4-FFF2-40B4-BE49-F238E27FC236}">
                <a16:creationId xmlns:a16="http://schemas.microsoft.com/office/drawing/2014/main" id="{EE36C935-202C-45E1-AAC2-E76C25781D89}"/>
              </a:ext>
            </a:extLst>
          </p:cNvPr>
          <p:cNvSpPr>
            <a:spLocks noGrp="1"/>
          </p:cNvSpPr>
          <p:nvPr>
            <p:ph idx="1"/>
          </p:nvPr>
        </p:nvSpPr>
        <p:spPr>
          <a:xfrm>
            <a:off x="3926838" y="1825625"/>
            <a:ext cx="742696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Date Placeholder 3">
            <a:extLst>
              <a:ext uri="{FF2B5EF4-FFF2-40B4-BE49-F238E27FC236}">
                <a16:creationId xmlns:a16="http://schemas.microsoft.com/office/drawing/2014/main" id="{74413308-021A-4482-BA51-2E12E6BAE79E}"/>
              </a:ext>
            </a:extLst>
          </p:cNvPr>
          <p:cNvSpPr>
            <a:spLocks noGrp="1"/>
          </p:cNvSpPr>
          <p:nvPr>
            <p:ph type="dt" sz="half" idx="10"/>
          </p:nvPr>
        </p:nvSpPr>
        <p:spPr>
          <a:xfrm>
            <a:off x="838200" y="6356351"/>
            <a:ext cx="2743200" cy="365125"/>
          </a:xfrm>
        </p:spPr>
        <p:txBody>
          <a:bodyPr/>
          <a:lstStyle/>
          <a:p>
            <a:r>
              <a:rPr lang="en-US"/>
              <a:t>Date</a:t>
            </a:r>
          </a:p>
        </p:txBody>
      </p:sp>
      <p:sp>
        <p:nvSpPr>
          <p:cNvPr id="31" name="Footer Placeholder 4">
            <a:extLst>
              <a:ext uri="{FF2B5EF4-FFF2-40B4-BE49-F238E27FC236}">
                <a16:creationId xmlns:a16="http://schemas.microsoft.com/office/drawing/2014/main" id="{F5ABE93D-47C7-4C5D-9CBC-D68A4B8C5E0A}"/>
              </a:ext>
            </a:extLst>
          </p:cNvPr>
          <p:cNvSpPr>
            <a:spLocks noGrp="1"/>
          </p:cNvSpPr>
          <p:nvPr>
            <p:ph type="ftr" sz="quarter" idx="11"/>
          </p:nvPr>
        </p:nvSpPr>
        <p:spPr>
          <a:xfrm>
            <a:off x="5071165" y="6356351"/>
            <a:ext cx="4626552" cy="365125"/>
          </a:xfrm>
        </p:spPr>
        <p:txBody>
          <a:bodyPr/>
          <a:lstStyle/>
          <a:p>
            <a:r>
              <a:rPr lang="en-US"/>
              <a:t>Your Footer Here</a:t>
            </a:r>
          </a:p>
        </p:txBody>
      </p:sp>
      <p:sp>
        <p:nvSpPr>
          <p:cNvPr id="32" name="Slide Number Placeholder 5">
            <a:extLst>
              <a:ext uri="{FF2B5EF4-FFF2-40B4-BE49-F238E27FC236}">
                <a16:creationId xmlns:a16="http://schemas.microsoft.com/office/drawing/2014/main" id="{58BE1DA5-7A31-4970-8B1A-A57B63F7BC7D}"/>
              </a:ext>
            </a:extLst>
          </p:cNvPr>
          <p:cNvSpPr>
            <a:spLocks noGrp="1"/>
          </p:cNvSpPr>
          <p:nvPr>
            <p:ph type="sldNum" sz="quarter" idx="12"/>
          </p:nvPr>
        </p:nvSpPr>
        <p:spPr>
          <a:xfrm>
            <a:off x="9877286" y="6356351"/>
            <a:ext cx="1476513" cy="365125"/>
          </a:xfrm>
        </p:spPr>
        <p:txBody>
          <a:bodyPr/>
          <a:lstStyle/>
          <a:p>
            <a:fld id="{83A218E8-C0C8-4525-BD5F-99356FF4A842}" type="slidenum">
              <a:rPr lang="en-US" smtClean="0"/>
              <a:t>‹#›</a:t>
            </a:fld>
            <a:endParaRPr lang="en-US" dirty="0"/>
          </a:p>
        </p:txBody>
      </p:sp>
      <p:grpSp>
        <p:nvGrpSpPr>
          <p:cNvPr id="2" name="Group 1">
            <a:extLst>
              <a:ext uri="{FF2B5EF4-FFF2-40B4-BE49-F238E27FC236}">
                <a16:creationId xmlns:a16="http://schemas.microsoft.com/office/drawing/2014/main" id="{48A746F7-B1DE-407C-A7E3-87693E16CC94}"/>
              </a:ext>
            </a:extLst>
          </p:cNvPr>
          <p:cNvGrpSpPr/>
          <p:nvPr userDrawn="1"/>
        </p:nvGrpSpPr>
        <p:grpSpPr>
          <a:xfrm>
            <a:off x="660399" y="5146042"/>
            <a:ext cx="2924388" cy="1711959"/>
            <a:chOff x="495299" y="5137089"/>
            <a:chExt cx="2193291" cy="1711959"/>
          </a:xfrm>
        </p:grpSpPr>
        <p:sp>
          <p:nvSpPr>
            <p:cNvPr id="10" name="Shape">
              <a:extLst>
                <a:ext uri="{FF2B5EF4-FFF2-40B4-BE49-F238E27FC236}">
                  <a16:creationId xmlns:a16="http://schemas.microsoft.com/office/drawing/2014/main" id="{E4F631A4-2FB6-304D-80F5-62AD0BCAAE0D}"/>
                </a:ext>
              </a:extLst>
            </p:cNvPr>
            <p:cNvSpPr/>
            <p:nvPr userDrawn="1"/>
          </p:nvSpPr>
          <p:spPr>
            <a:xfrm>
              <a:off x="495299" y="5391090"/>
              <a:ext cx="2193291" cy="1457958"/>
            </a:xfrm>
            <a:custGeom>
              <a:avLst/>
              <a:gdLst/>
              <a:ahLst/>
              <a:cxnLst>
                <a:cxn ang="0">
                  <a:pos x="wd2" y="hd2"/>
                </a:cxn>
                <a:cxn ang="5400000">
                  <a:pos x="wd2" y="hd2"/>
                </a:cxn>
                <a:cxn ang="10800000">
                  <a:pos x="wd2" y="hd2"/>
                </a:cxn>
                <a:cxn ang="16200000">
                  <a:pos x="wd2" y="hd2"/>
                </a:cxn>
              </a:cxnLst>
              <a:rect l="0" t="0" r="r" b="b"/>
              <a:pathLst>
                <a:path w="21600" h="21600" extrusionOk="0">
                  <a:moveTo>
                    <a:pt x="1376" y="0"/>
                  </a:moveTo>
                  <a:lnTo>
                    <a:pt x="20224" y="0"/>
                  </a:lnTo>
                  <a:cubicBezTo>
                    <a:pt x="20987" y="0"/>
                    <a:pt x="21600" y="922"/>
                    <a:pt x="21600" y="2070"/>
                  </a:cubicBezTo>
                  <a:lnTo>
                    <a:pt x="21600" y="19530"/>
                  </a:lnTo>
                  <a:cubicBezTo>
                    <a:pt x="21600" y="20678"/>
                    <a:pt x="20987" y="21600"/>
                    <a:pt x="20224" y="21600"/>
                  </a:cubicBezTo>
                  <a:lnTo>
                    <a:pt x="1376" y="21600"/>
                  </a:lnTo>
                  <a:cubicBezTo>
                    <a:pt x="613" y="21600"/>
                    <a:pt x="0" y="20678"/>
                    <a:pt x="0" y="19530"/>
                  </a:cubicBezTo>
                  <a:lnTo>
                    <a:pt x="0" y="2070"/>
                  </a:lnTo>
                  <a:cubicBezTo>
                    <a:pt x="0" y="941"/>
                    <a:pt x="625" y="0"/>
                    <a:pt x="1376" y="0"/>
                  </a:cubicBez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sz="3000"/>
            </a:p>
          </p:txBody>
        </p:sp>
        <p:sp>
          <p:nvSpPr>
            <p:cNvPr id="11" name="Shape">
              <a:extLst>
                <a:ext uri="{FF2B5EF4-FFF2-40B4-BE49-F238E27FC236}">
                  <a16:creationId xmlns:a16="http://schemas.microsoft.com/office/drawing/2014/main" id="{50AB2561-D453-0348-952B-E6E44B340F4F}"/>
                </a:ext>
              </a:extLst>
            </p:cNvPr>
            <p:cNvSpPr/>
            <p:nvPr userDrawn="1"/>
          </p:nvSpPr>
          <p:spPr>
            <a:xfrm>
              <a:off x="495300" y="5403790"/>
              <a:ext cx="2189479" cy="781793"/>
            </a:xfrm>
            <a:custGeom>
              <a:avLst/>
              <a:gdLst/>
              <a:ahLst/>
              <a:cxnLst>
                <a:cxn ang="0">
                  <a:pos x="wd2" y="hd2"/>
                </a:cxn>
                <a:cxn ang="5400000">
                  <a:pos x="wd2" y="hd2"/>
                </a:cxn>
                <a:cxn ang="10800000">
                  <a:pos x="wd2" y="hd2"/>
                </a:cxn>
                <a:cxn ang="16200000">
                  <a:pos x="wd2" y="hd2"/>
                </a:cxn>
              </a:cxnLst>
              <a:rect l="0" t="0" r="r" b="b"/>
              <a:pathLst>
                <a:path w="21600" h="20086" extrusionOk="0">
                  <a:moveTo>
                    <a:pt x="21600" y="3432"/>
                  </a:moveTo>
                  <a:lnTo>
                    <a:pt x="20986" y="16418"/>
                  </a:lnTo>
                  <a:cubicBezTo>
                    <a:pt x="17616" y="21214"/>
                    <a:pt x="4811" y="21312"/>
                    <a:pt x="1416" y="16679"/>
                  </a:cubicBezTo>
                  <a:lnTo>
                    <a:pt x="0" y="3431"/>
                  </a:lnTo>
                  <a:cubicBezTo>
                    <a:pt x="0" y="3431"/>
                    <a:pt x="63" y="364"/>
                    <a:pt x="1165" y="5"/>
                  </a:cubicBezTo>
                  <a:cubicBezTo>
                    <a:pt x="1980" y="5"/>
                    <a:pt x="19984" y="5"/>
                    <a:pt x="19984" y="5"/>
                  </a:cubicBezTo>
                  <a:cubicBezTo>
                    <a:pt x="19984" y="5"/>
                    <a:pt x="21400" y="-288"/>
                    <a:pt x="21600" y="3432"/>
                  </a:cubicBezTo>
                  <a:close/>
                </a:path>
              </a:pathLst>
            </a:custGeom>
            <a:solidFill>
              <a:schemeClr val="tx1">
                <a:lumMod val="65000"/>
                <a:lumOff val="35000"/>
              </a:schemeClr>
            </a:solidFill>
            <a:ln w="12700">
              <a:miter lim="400000"/>
            </a:ln>
          </p:spPr>
          <p:txBody>
            <a:bodyPr lIns="38100" tIns="38100" rIns="38100" bIns="38100" anchor="ctr"/>
            <a:lstStyle/>
            <a:p>
              <a:pPr>
                <a:defRPr sz="3000">
                  <a:solidFill>
                    <a:srgbClr val="FFFFFF"/>
                  </a:solidFill>
                </a:defRPr>
              </a:pPr>
              <a:endParaRPr sz="3000"/>
            </a:p>
          </p:txBody>
        </p:sp>
        <p:sp>
          <p:nvSpPr>
            <p:cNvPr id="12" name="Shape">
              <a:extLst>
                <a:ext uri="{FF2B5EF4-FFF2-40B4-BE49-F238E27FC236}">
                  <a16:creationId xmlns:a16="http://schemas.microsoft.com/office/drawing/2014/main" id="{DAC27E08-2708-F94E-BA4D-2C66F0AF1DE2}"/>
                </a:ext>
              </a:extLst>
            </p:cNvPr>
            <p:cNvSpPr/>
            <p:nvPr userDrawn="1"/>
          </p:nvSpPr>
          <p:spPr>
            <a:xfrm>
              <a:off x="1549400" y="6089589"/>
              <a:ext cx="143514" cy="214637"/>
            </a:xfrm>
            <a:custGeom>
              <a:avLst/>
              <a:gdLst/>
              <a:ahLst/>
              <a:cxnLst>
                <a:cxn ang="0">
                  <a:pos x="wd2" y="hd2"/>
                </a:cxn>
                <a:cxn ang="5400000">
                  <a:pos x="wd2" y="hd2"/>
                </a:cxn>
                <a:cxn ang="10800000">
                  <a:pos x="wd2" y="hd2"/>
                </a:cxn>
                <a:cxn ang="16200000">
                  <a:pos x="wd2" y="hd2"/>
                </a:cxn>
              </a:cxnLst>
              <a:rect l="0" t="0" r="r" b="b"/>
              <a:pathLst>
                <a:path w="21600" h="21600" extrusionOk="0">
                  <a:moveTo>
                    <a:pt x="14719" y="21600"/>
                  </a:moveTo>
                  <a:lnTo>
                    <a:pt x="6881" y="21600"/>
                  </a:lnTo>
                  <a:cubicBezTo>
                    <a:pt x="3059" y="21600"/>
                    <a:pt x="0" y="19555"/>
                    <a:pt x="0" y="16999"/>
                  </a:cubicBezTo>
                  <a:lnTo>
                    <a:pt x="0" y="4601"/>
                  </a:lnTo>
                  <a:cubicBezTo>
                    <a:pt x="0" y="2045"/>
                    <a:pt x="3059" y="0"/>
                    <a:pt x="6881" y="0"/>
                  </a:cubicBezTo>
                  <a:lnTo>
                    <a:pt x="14719" y="0"/>
                  </a:lnTo>
                  <a:cubicBezTo>
                    <a:pt x="18541" y="0"/>
                    <a:pt x="21600" y="2045"/>
                    <a:pt x="21600" y="4601"/>
                  </a:cubicBezTo>
                  <a:lnTo>
                    <a:pt x="21600" y="16999"/>
                  </a:lnTo>
                  <a:cubicBezTo>
                    <a:pt x="21600" y="19555"/>
                    <a:pt x="18541" y="21600"/>
                    <a:pt x="14719" y="21600"/>
                  </a:cubicBezTo>
                  <a:close/>
                </a:path>
              </a:pathLst>
            </a:custGeom>
            <a:solidFill>
              <a:schemeClr val="bg1">
                <a:lumMod val="65000"/>
              </a:schemeClr>
            </a:solidFill>
            <a:ln w="12700">
              <a:miter lim="400000"/>
            </a:ln>
          </p:spPr>
          <p:txBody>
            <a:bodyPr lIns="38100" tIns="38100" rIns="38100" bIns="38100" anchor="ctr"/>
            <a:lstStyle/>
            <a:p>
              <a:pPr>
                <a:defRPr sz="3000">
                  <a:solidFill>
                    <a:srgbClr val="FFFFFF"/>
                  </a:solidFill>
                </a:defRPr>
              </a:pPr>
              <a:endParaRPr sz="3000"/>
            </a:p>
          </p:txBody>
        </p:sp>
        <p:sp>
          <p:nvSpPr>
            <p:cNvPr id="13" name="Shape">
              <a:extLst>
                <a:ext uri="{FF2B5EF4-FFF2-40B4-BE49-F238E27FC236}">
                  <a16:creationId xmlns:a16="http://schemas.microsoft.com/office/drawing/2014/main" id="{55FC85B0-E88A-5740-BDE3-1608A9C8D821}"/>
                </a:ext>
              </a:extLst>
            </p:cNvPr>
            <p:cNvSpPr/>
            <p:nvPr userDrawn="1"/>
          </p:nvSpPr>
          <p:spPr>
            <a:xfrm>
              <a:off x="1562099" y="6191189"/>
              <a:ext cx="124465" cy="952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823"/>
                  </a:lnTo>
                  <a:lnTo>
                    <a:pt x="221" y="13823"/>
                  </a:lnTo>
                  <a:cubicBezTo>
                    <a:pt x="221" y="18143"/>
                    <a:pt x="3086" y="21600"/>
                    <a:pt x="6392" y="21600"/>
                  </a:cubicBezTo>
                  <a:lnTo>
                    <a:pt x="15429" y="21600"/>
                  </a:lnTo>
                  <a:cubicBezTo>
                    <a:pt x="18735" y="21600"/>
                    <a:pt x="21600" y="18143"/>
                    <a:pt x="21600" y="13823"/>
                  </a:cubicBezTo>
                  <a:lnTo>
                    <a:pt x="21600" y="13823"/>
                  </a:lnTo>
                  <a:lnTo>
                    <a:pt x="21600" y="0"/>
                  </a:lnTo>
                  <a:lnTo>
                    <a:pt x="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defRPr>
              </a:pPr>
              <a:endParaRPr sz="3000"/>
            </a:p>
          </p:txBody>
        </p:sp>
        <p:sp>
          <p:nvSpPr>
            <p:cNvPr id="14" name="Shape">
              <a:extLst>
                <a:ext uri="{FF2B5EF4-FFF2-40B4-BE49-F238E27FC236}">
                  <a16:creationId xmlns:a16="http://schemas.microsoft.com/office/drawing/2014/main" id="{A26D9CAA-5C72-3E42-8E48-E511C0BAEE8D}"/>
                </a:ext>
              </a:extLst>
            </p:cNvPr>
            <p:cNvSpPr/>
            <p:nvPr userDrawn="1"/>
          </p:nvSpPr>
          <p:spPr>
            <a:xfrm>
              <a:off x="1231899" y="5137089"/>
              <a:ext cx="695963" cy="2565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812" y="21600"/>
                  </a:lnTo>
                  <a:cubicBezTo>
                    <a:pt x="19432" y="21600"/>
                    <a:pt x="18289" y="18820"/>
                    <a:pt x="18092" y="15291"/>
                  </a:cubicBezTo>
                  <a:lnTo>
                    <a:pt x="17777" y="8448"/>
                  </a:lnTo>
                  <a:cubicBezTo>
                    <a:pt x="17658" y="5774"/>
                    <a:pt x="16791" y="3850"/>
                    <a:pt x="15806" y="3850"/>
                  </a:cubicBezTo>
                  <a:lnTo>
                    <a:pt x="6031" y="3850"/>
                  </a:lnTo>
                  <a:cubicBezTo>
                    <a:pt x="5006" y="3850"/>
                    <a:pt x="4178" y="5774"/>
                    <a:pt x="4060" y="8448"/>
                  </a:cubicBezTo>
                  <a:lnTo>
                    <a:pt x="3745" y="15291"/>
                  </a:lnTo>
                  <a:cubicBezTo>
                    <a:pt x="3587" y="18820"/>
                    <a:pt x="2444" y="21600"/>
                    <a:pt x="1025" y="21600"/>
                  </a:cubicBezTo>
                  <a:lnTo>
                    <a:pt x="0" y="21600"/>
                  </a:lnTo>
                  <a:lnTo>
                    <a:pt x="0" y="20317"/>
                  </a:lnTo>
                  <a:cubicBezTo>
                    <a:pt x="0" y="18927"/>
                    <a:pt x="434" y="17750"/>
                    <a:pt x="985" y="17750"/>
                  </a:cubicBezTo>
                  <a:lnTo>
                    <a:pt x="985" y="17750"/>
                  </a:lnTo>
                  <a:cubicBezTo>
                    <a:pt x="1616" y="17750"/>
                    <a:pt x="2168" y="16467"/>
                    <a:pt x="2247" y="14756"/>
                  </a:cubicBezTo>
                  <a:lnTo>
                    <a:pt x="2562" y="7913"/>
                  </a:lnTo>
                  <a:cubicBezTo>
                    <a:pt x="2759" y="3422"/>
                    <a:pt x="4257" y="0"/>
                    <a:pt x="5991" y="0"/>
                  </a:cubicBezTo>
                  <a:lnTo>
                    <a:pt x="15766" y="0"/>
                  </a:lnTo>
                  <a:cubicBezTo>
                    <a:pt x="17501" y="0"/>
                    <a:pt x="18959" y="3422"/>
                    <a:pt x="19196" y="7913"/>
                  </a:cubicBezTo>
                  <a:lnTo>
                    <a:pt x="19511" y="14756"/>
                  </a:lnTo>
                  <a:cubicBezTo>
                    <a:pt x="19590" y="16467"/>
                    <a:pt x="20142" y="17750"/>
                    <a:pt x="20772" y="17750"/>
                  </a:cubicBezTo>
                  <a:lnTo>
                    <a:pt x="20772" y="17750"/>
                  </a:lnTo>
                  <a:cubicBezTo>
                    <a:pt x="21245" y="17750"/>
                    <a:pt x="21561" y="18713"/>
                    <a:pt x="21561" y="19782"/>
                  </a:cubicBezTo>
                  <a:lnTo>
                    <a:pt x="21561" y="21493"/>
                  </a:lnTo>
                  <a:lnTo>
                    <a:pt x="21600" y="21493"/>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sz="3000"/>
            </a:p>
          </p:txBody>
        </p:sp>
      </p:grpSp>
      <p:sp>
        <p:nvSpPr>
          <p:cNvPr id="15" name="Shape">
            <a:extLst>
              <a:ext uri="{FF2B5EF4-FFF2-40B4-BE49-F238E27FC236}">
                <a16:creationId xmlns:a16="http://schemas.microsoft.com/office/drawing/2014/main" id="{9D05F917-D0FB-C94E-889F-8A9B695D815E}"/>
              </a:ext>
            </a:extLst>
          </p:cNvPr>
          <p:cNvSpPr/>
          <p:nvPr userDrawn="1"/>
        </p:nvSpPr>
        <p:spPr>
          <a:xfrm>
            <a:off x="3183467" y="6445190"/>
            <a:ext cx="1625597" cy="412810"/>
          </a:xfrm>
          <a:custGeom>
            <a:avLst/>
            <a:gdLst/>
            <a:ahLst/>
            <a:cxnLst>
              <a:cxn ang="0">
                <a:pos x="wd2" y="hd2"/>
              </a:cxn>
              <a:cxn ang="5400000">
                <a:pos x="wd2" y="hd2"/>
              </a:cxn>
              <a:cxn ang="10800000">
                <a:pos x="wd2" y="hd2"/>
              </a:cxn>
              <a:cxn ang="16200000">
                <a:pos x="wd2" y="hd2"/>
              </a:cxn>
            </a:cxnLst>
            <a:rect l="0" t="0" r="r" b="b"/>
            <a:pathLst>
              <a:path w="21600" h="21471" extrusionOk="0">
                <a:moveTo>
                  <a:pt x="21600" y="1258"/>
                </a:moveTo>
                <a:lnTo>
                  <a:pt x="21600" y="4693"/>
                </a:lnTo>
                <a:cubicBezTo>
                  <a:pt x="20610" y="5618"/>
                  <a:pt x="20565" y="12091"/>
                  <a:pt x="20565" y="12091"/>
                </a:cubicBezTo>
                <a:cubicBezTo>
                  <a:pt x="20565" y="12091"/>
                  <a:pt x="20115" y="21009"/>
                  <a:pt x="16515" y="21141"/>
                </a:cubicBezTo>
                <a:cubicBezTo>
                  <a:pt x="12330" y="21273"/>
                  <a:pt x="11722" y="9779"/>
                  <a:pt x="11565" y="7930"/>
                </a:cubicBezTo>
                <a:cubicBezTo>
                  <a:pt x="11430" y="6279"/>
                  <a:pt x="10912" y="6146"/>
                  <a:pt x="10800" y="6146"/>
                </a:cubicBezTo>
                <a:cubicBezTo>
                  <a:pt x="10665" y="6146"/>
                  <a:pt x="10170" y="6344"/>
                  <a:pt x="10035" y="7996"/>
                </a:cubicBezTo>
                <a:cubicBezTo>
                  <a:pt x="9878" y="9911"/>
                  <a:pt x="9337" y="21405"/>
                  <a:pt x="5152" y="21471"/>
                </a:cubicBezTo>
                <a:cubicBezTo>
                  <a:pt x="1688" y="21537"/>
                  <a:pt x="1282" y="12554"/>
                  <a:pt x="1282" y="12554"/>
                </a:cubicBezTo>
                <a:cubicBezTo>
                  <a:pt x="1282" y="12554"/>
                  <a:pt x="990" y="6146"/>
                  <a:pt x="0" y="5221"/>
                </a:cubicBezTo>
                <a:lnTo>
                  <a:pt x="0" y="1786"/>
                </a:lnTo>
                <a:cubicBezTo>
                  <a:pt x="0" y="1786"/>
                  <a:pt x="945" y="399"/>
                  <a:pt x="3690" y="333"/>
                </a:cubicBezTo>
                <a:cubicBezTo>
                  <a:pt x="6435" y="267"/>
                  <a:pt x="8033" y="1390"/>
                  <a:pt x="8033" y="1390"/>
                </a:cubicBezTo>
                <a:cubicBezTo>
                  <a:pt x="8033" y="1390"/>
                  <a:pt x="10058" y="2579"/>
                  <a:pt x="10822" y="2579"/>
                </a:cubicBezTo>
                <a:cubicBezTo>
                  <a:pt x="11587" y="2513"/>
                  <a:pt x="13590" y="1258"/>
                  <a:pt x="13590" y="1258"/>
                </a:cubicBezTo>
                <a:cubicBezTo>
                  <a:pt x="13590" y="1258"/>
                  <a:pt x="15188" y="69"/>
                  <a:pt x="17910" y="3"/>
                </a:cubicBezTo>
                <a:cubicBezTo>
                  <a:pt x="20632" y="-63"/>
                  <a:pt x="21600" y="1258"/>
                  <a:pt x="21600" y="1258"/>
                </a:cubicBezTo>
                <a:lnTo>
                  <a:pt x="21600" y="1258"/>
                </a:lnTo>
                <a:close/>
                <a:moveTo>
                  <a:pt x="6817" y="2183"/>
                </a:moveTo>
                <a:cubicBezTo>
                  <a:pt x="6817" y="2183"/>
                  <a:pt x="5490" y="1324"/>
                  <a:pt x="3487" y="2315"/>
                </a:cubicBezTo>
                <a:cubicBezTo>
                  <a:pt x="1485" y="3372"/>
                  <a:pt x="1620" y="7335"/>
                  <a:pt x="1777" y="9845"/>
                </a:cubicBezTo>
                <a:cubicBezTo>
                  <a:pt x="1957" y="12421"/>
                  <a:pt x="2160" y="20150"/>
                  <a:pt x="5512" y="19753"/>
                </a:cubicBezTo>
                <a:cubicBezTo>
                  <a:pt x="6750" y="19489"/>
                  <a:pt x="8730" y="16979"/>
                  <a:pt x="9337" y="9383"/>
                </a:cubicBezTo>
                <a:cubicBezTo>
                  <a:pt x="9810" y="3306"/>
                  <a:pt x="6817" y="2183"/>
                  <a:pt x="6817" y="2183"/>
                </a:cubicBezTo>
                <a:lnTo>
                  <a:pt x="6817" y="2183"/>
                </a:lnTo>
                <a:close/>
                <a:moveTo>
                  <a:pt x="12420" y="9383"/>
                </a:moveTo>
                <a:cubicBezTo>
                  <a:pt x="13050" y="16913"/>
                  <a:pt x="15052" y="19357"/>
                  <a:pt x="16312" y="19555"/>
                </a:cubicBezTo>
                <a:cubicBezTo>
                  <a:pt x="19665" y="19753"/>
                  <a:pt x="19823" y="12025"/>
                  <a:pt x="19980" y="9449"/>
                </a:cubicBezTo>
                <a:cubicBezTo>
                  <a:pt x="20137" y="6873"/>
                  <a:pt x="20228" y="2909"/>
                  <a:pt x="18225" y="1985"/>
                </a:cubicBezTo>
                <a:cubicBezTo>
                  <a:pt x="16223" y="1060"/>
                  <a:pt x="14895" y="1985"/>
                  <a:pt x="14895" y="1985"/>
                </a:cubicBezTo>
                <a:cubicBezTo>
                  <a:pt x="14895" y="1985"/>
                  <a:pt x="11902" y="3240"/>
                  <a:pt x="12420" y="9383"/>
                </a:cubicBezTo>
                <a:lnTo>
                  <a:pt x="12420" y="9383"/>
                </a:lnTo>
                <a:close/>
              </a:path>
            </a:pathLst>
          </a:custGeom>
          <a:solidFill>
            <a:schemeClr val="tx1">
              <a:lumMod val="65000"/>
              <a:lumOff val="35000"/>
            </a:schemeClr>
          </a:solidFill>
          <a:ln w="12700">
            <a:miter lim="400000"/>
          </a:ln>
        </p:spPr>
        <p:txBody>
          <a:bodyPr lIns="38100" tIns="38100" rIns="38100" bIns="38100" anchor="ctr"/>
          <a:lstStyle/>
          <a:p>
            <a:pPr>
              <a:defRPr sz="3000">
                <a:solidFill>
                  <a:srgbClr val="FFFFFF"/>
                </a:solidFill>
              </a:defRPr>
            </a:pPr>
            <a:endParaRPr sz="3000"/>
          </a:p>
        </p:txBody>
      </p:sp>
      <p:sp>
        <p:nvSpPr>
          <p:cNvPr id="16" name="Shape">
            <a:extLst>
              <a:ext uri="{FF2B5EF4-FFF2-40B4-BE49-F238E27FC236}">
                <a16:creationId xmlns:a16="http://schemas.microsoft.com/office/drawing/2014/main" id="{39241227-E999-BD47-8145-7AE5136D9AB0}"/>
              </a:ext>
            </a:extLst>
          </p:cNvPr>
          <p:cNvSpPr/>
          <p:nvPr userDrawn="1"/>
        </p:nvSpPr>
        <p:spPr>
          <a:xfrm>
            <a:off x="0" y="222190"/>
            <a:ext cx="2785493" cy="3501435"/>
          </a:xfrm>
          <a:custGeom>
            <a:avLst/>
            <a:gdLst/>
            <a:ahLst/>
            <a:cxnLst>
              <a:cxn ang="0">
                <a:pos x="wd2" y="hd2"/>
              </a:cxn>
              <a:cxn ang="5400000">
                <a:pos x="wd2" y="hd2"/>
              </a:cxn>
              <a:cxn ang="10800000">
                <a:pos x="wd2" y="hd2"/>
              </a:cxn>
              <a:cxn ang="16200000">
                <a:pos x="wd2" y="hd2"/>
              </a:cxn>
            </a:cxnLst>
            <a:rect l="0" t="0" r="r" b="b"/>
            <a:pathLst>
              <a:path w="21112" h="20671" extrusionOk="0">
                <a:moveTo>
                  <a:pt x="9870" y="20266"/>
                </a:moveTo>
                <a:cubicBezTo>
                  <a:pt x="7238" y="15993"/>
                  <a:pt x="6263" y="16472"/>
                  <a:pt x="1014" y="13803"/>
                </a:cubicBezTo>
                <a:cubicBezTo>
                  <a:pt x="655" y="13653"/>
                  <a:pt x="321" y="13488"/>
                  <a:pt x="0" y="13316"/>
                </a:cubicBezTo>
                <a:lnTo>
                  <a:pt x="0" y="1733"/>
                </a:lnTo>
                <a:cubicBezTo>
                  <a:pt x="1579" y="1058"/>
                  <a:pt x="3196" y="615"/>
                  <a:pt x="4351" y="376"/>
                </a:cubicBezTo>
                <a:lnTo>
                  <a:pt x="4351" y="376"/>
                </a:lnTo>
                <a:lnTo>
                  <a:pt x="4351" y="376"/>
                </a:lnTo>
                <a:cubicBezTo>
                  <a:pt x="11140" y="-929"/>
                  <a:pt x="18892" y="1268"/>
                  <a:pt x="20804" y="5429"/>
                </a:cubicBezTo>
                <a:cubicBezTo>
                  <a:pt x="21600" y="6456"/>
                  <a:pt x="20740" y="9455"/>
                  <a:pt x="19508" y="11284"/>
                </a:cubicBezTo>
                <a:cubicBezTo>
                  <a:pt x="18379" y="14726"/>
                  <a:pt x="18302" y="15123"/>
                  <a:pt x="19906" y="18332"/>
                </a:cubicBezTo>
                <a:cubicBezTo>
                  <a:pt x="19983" y="18737"/>
                  <a:pt x="19713" y="18917"/>
                  <a:pt x="19405" y="19029"/>
                </a:cubicBezTo>
                <a:cubicBezTo>
                  <a:pt x="16068" y="20116"/>
                  <a:pt x="13181" y="20416"/>
                  <a:pt x="10973" y="20671"/>
                </a:cubicBezTo>
                <a:cubicBezTo>
                  <a:pt x="10396" y="20664"/>
                  <a:pt x="9985" y="20536"/>
                  <a:pt x="9870" y="20266"/>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sz="3000"/>
          </a:p>
        </p:txBody>
      </p:sp>
      <p:sp>
        <p:nvSpPr>
          <p:cNvPr id="18" name="Shape">
            <a:extLst>
              <a:ext uri="{FF2B5EF4-FFF2-40B4-BE49-F238E27FC236}">
                <a16:creationId xmlns:a16="http://schemas.microsoft.com/office/drawing/2014/main" id="{F740842E-F047-9A44-8684-2F856B065E05}"/>
              </a:ext>
            </a:extLst>
          </p:cNvPr>
          <p:cNvSpPr/>
          <p:nvPr userDrawn="1"/>
        </p:nvSpPr>
        <p:spPr>
          <a:xfrm>
            <a:off x="1540934" y="3714691"/>
            <a:ext cx="1403772" cy="938529"/>
          </a:xfrm>
          <a:custGeom>
            <a:avLst/>
            <a:gdLst/>
            <a:ahLst/>
            <a:cxnLst>
              <a:cxn ang="0">
                <a:pos x="wd2" y="hd2"/>
              </a:cxn>
              <a:cxn ang="5400000">
                <a:pos x="wd2" y="hd2"/>
              </a:cxn>
              <a:cxn ang="10800000">
                <a:pos x="wd2" y="hd2"/>
              </a:cxn>
              <a:cxn ang="16200000">
                <a:pos x="wd2" y="hd2"/>
              </a:cxn>
            </a:cxnLst>
            <a:rect l="0" t="0" r="r" b="b"/>
            <a:pathLst>
              <a:path w="21600" h="21600" extrusionOk="0">
                <a:moveTo>
                  <a:pt x="8390" y="19817"/>
                </a:moveTo>
                <a:cubicBezTo>
                  <a:pt x="8077" y="19846"/>
                  <a:pt x="7765" y="19905"/>
                  <a:pt x="7530" y="19875"/>
                </a:cubicBezTo>
                <a:cubicBezTo>
                  <a:pt x="6071" y="19349"/>
                  <a:pt x="5498" y="18794"/>
                  <a:pt x="4039" y="17917"/>
                </a:cubicBezTo>
                <a:cubicBezTo>
                  <a:pt x="3544" y="17712"/>
                  <a:pt x="2658" y="16660"/>
                  <a:pt x="2293" y="16368"/>
                </a:cubicBezTo>
                <a:cubicBezTo>
                  <a:pt x="2501" y="15462"/>
                  <a:pt x="2527" y="15491"/>
                  <a:pt x="2866" y="14907"/>
                </a:cubicBezTo>
                <a:cubicBezTo>
                  <a:pt x="2423" y="14527"/>
                  <a:pt x="1407" y="14643"/>
                  <a:pt x="1016" y="13796"/>
                </a:cubicBezTo>
                <a:lnTo>
                  <a:pt x="2058" y="12013"/>
                </a:lnTo>
                <a:cubicBezTo>
                  <a:pt x="1668" y="11341"/>
                  <a:pt x="547" y="11282"/>
                  <a:pt x="156" y="10610"/>
                </a:cubicBezTo>
                <a:cubicBezTo>
                  <a:pt x="156" y="9909"/>
                  <a:pt x="860" y="9265"/>
                  <a:pt x="1120" y="8622"/>
                </a:cubicBezTo>
                <a:lnTo>
                  <a:pt x="0" y="6723"/>
                </a:lnTo>
                <a:lnTo>
                  <a:pt x="18265" y="0"/>
                </a:lnTo>
                <a:lnTo>
                  <a:pt x="18265" y="0"/>
                </a:lnTo>
                <a:lnTo>
                  <a:pt x="18030" y="2514"/>
                </a:lnTo>
                <a:cubicBezTo>
                  <a:pt x="18708" y="2747"/>
                  <a:pt x="19464" y="2865"/>
                  <a:pt x="19985" y="3391"/>
                </a:cubicBezTo>
                <a:cubicBezTo>
                  <a:pt x="20063" y="4238"/>
                  <a:pt x="18968" y="4969"/>
                  <a:pt x="19047" y="5875"/>
                </a:cubicBezTo>
                <a:cubicBezTo>
                  <a:pt x="19646" y="6167"/>
                  <a:pt x="20401" y="6109"/>
                  <a:pt x="21053" y="6606"/>
                </a:cubicBezTo>
                <a:cubicBezTo>
                  <a:pt x="20844" y="7278"/>
                  <a:pt x="20532" y="8330"/>
                  <a:pt x="20063" y="8886"/>
                </a:cubicBezTo>
                <a:cubicBezTo>
                  <a:pt x="20766" y="9002"/>
                  <a:pt x="21001" y="9236"/>
                  <a:pt x="21600" y="9938"/>
                </a:cubicBezTo>
                <a:cubicBezTo>
                  <a:pt x="21366" y="10347"/>
                  <a:pt x="21001" y="11253"/>
                  <a:pt x="20584" y="11984"/>
                </a:cubicBezTo>
                <a:cubicBezTo>
                  <a:pt x="20089" y="13065"/>
                  <a:pt x="18864" y="15754"/>
                  <a:pt x="18864" y="15754"/>
                </a:cubicBezTo>
                <a:cubicBezTo>
                  <a:pt x="18890" y="15842"/>
                  <a:pt x="18552" y="16105"/>
                  <a:pt x="18056" y="16368"/>
                </a:cubicBezTo>
                <a:lnTo>
                  <a:pt x="16806" y="19466"/>
                </a:lnTo>
                <a:cubicBezTo>
                  <a:pt x="15268" y="20811"/>
                  <a:pt x="13627" y="21454"/>
                  <a:pt x="11334" y="21600"/>
                </a:cubicBezTo>
                <a:lnTo>
                  <a:pt x="8390" y="19817"/>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sz="3000"/>
          </a:p>
        </p:txBody>
      </p:sp>
    </p:spTree>
    <p:extLst>
      <p:ext uri="{BB962C8B-B14F-4D97-AF65-F5344CB8AC3E}">
        <p14:creationId xmlns:p14="http://schemas.microsoft.com/office/powerpoint/2010/main" val="49651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7C3195D-1724-4A88-BD6D-9DFE6FCDC235}"/>
              </a:ext>
            </a:extLst>
          </p:cNvPr>
          <p:cNvSpPr>
            <a:spLocks noGrp="1"/>
          </p:cNvSpPr>
          <p:nvPr>
            <p:ph type="title"/>
          </p:nvPr>
        </p:nvSpPr>
        <p:spPr>
          <a:xfrm>
            <a:off x="831851" y="2487062"/>
            <a:ext cx="5087453" cy="2852737"/>
          </a:xfrm>
          <a:prstGeom prst="rect">
            <a:avLst/>
          </a:prstGeo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FA648EDA-6713-4A81-80F6-FECA02B6F6F4}"/>
              </a:ext>
            </a:extLst>
          </p:cNvPr>
          <p:cNvSpPr>
            <a:spLocks noGrp="1"/>
          </p:cNvSpPr>
          <p:nvPr>
            <p:ph type="body" idx="1"/>
          </p:nvPr>
        </p:nvSpPr>
        <p:spPr>
          <a:xfrm>
            <a:off x="831850" y="5473148"/>
            <a:ext cx="6801401" cy="616502"/>
          </a:xfrm>
          <a:prstGeom prst="rect">
            <a:avLst/>
          </a:prstGeo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Date Placeholder 3">
            <a:extLst>
              <a:ext uri="{FF2B5EF4-FFF2-40B4-BE49-F238E27FC236}">
                <a16:creationId xmlns:a16="http://schemas.microsoft.com/office/drawing/2014/main" id="{C3199031-3894-4988-AD6A-1D5A1837ED28}"/>
              </a:ext>
            </a:extLst>
          </p:cNvPr>
          <p:cNvSpPr>
            <a:spLocks noGrp="1"/>
          </p:cNvSpPr>
          <p:nvPr>
            <p:ph type="dt" sz="half" idx="10"/>
          </p:nvPr>
        </p:nvSpPr>
        <p:spPr>
          <a:xfrm>
            <a:off x="838200" y="6356351"/>
            <a:ext cx="2743200" cy="365125"/>
          </a:xfrm>
          <a:prstGeom prst="rect">
            <a:avLst/>
          </a:prstGeom>
        </p:spPr>
        <p:txBody>
          <a:bodyPr/>
          <a:lstStyle/>
          <a:p>
            <a:r>
              <a:rPr lang="en-US"/>
              <a:t>Date</a:t>
            </a:r>
          </a:p>
        </p:txBody>
      </p:sp>
      <p:sp>
        <p:nvSpPr>
          <p:cNvPr id="13" name="Footer Placeholder 4">
            <a:extLst>
              <a:ext uri="{FF2B5EF4-FFF2-40B4-BE49-F238E27FC236}">
                <a16:creationId xmlns:a16="http://schemas.microsoft.com/office/drawing/2014/main" id="{F5C51C7F-11B2-45E9-BD36-07AB456FB742}"/>
              </a:ext>
            </a:extLst>
          </p:cNvPr>
          <p:cNvSpPr>
            <a:spLocks noGrp="1"/>
          </p:cNvSpPr>
          <p:nvPr>
            <p:ph type="ftr" sz="quarter" idx="11"/>
          </p:nvPr>
        </p:nvSpPr>
        <p:spPr>
          <a:xfrm>
            <a:off x="4038600" y="6356351"/>
            <a:ext cx="4114800" cy="365125"/>
          </a:xfrm>
          <a:prstGeom prst="rect">
            <a:avLst/>
          </a:prstGeom>
        </p:spPr>
        <p:txBody>
          <a:bodyPr/>
          <a:lstStyle/>
          <a:p>
            <a:r>
              <a:rPr lang="en-US"/>
              <a:t>Your Footer Here</a:t>
            </a:r>
          </a:p>
        </p:txBody>
      </p:sp>
      <p:sp>
        <p:nvSpPr>
          <p:cNvPr id="14" name="Slide Number Placeholder 5">
            <a:extLst>
              <a:ext uri="{FF2B5EF4-FFF2-40B4-BE49-F238E27FC236}">
                <a16:creationId xmlns:a16="http://schemas.microsoft.com/office/drawing/2014/main" id="{9BE049E1-FD38-4199-B011-6F9B783A5F0F}"/>
              </a:ext>
            </a:extLst>
          </p:cNvPr>
          <p:cNvSpPr>
            <a:spLocks noGrp="1"/>
          </p:cNvSpPr>
          <p:nvPr>
            <p:ph type="sldNum" sz="quarter" idx="12"/>
          </p:nvPr>
        </p:nvSpPr>
        <p:spPr>
          <a:xfrm>
            <a:off x="8610600" y="6356351"/>
            <a:ext cx="2743200" cy="365125"/>
          </a:xfrm>
          <a:prstGeom prst="rect">
            <a:avLst/>
          </a:prstGeom>
        </p:spPr>
        <p:txBody>
          <a:bodyPr/>
          <a:lstStyle/>
          <a:p>
            <a:fld id="{9319E888-69DF-4A19-BF5D-F6CF70DE7D06}" type="slidenum">
              <a:rPr lang="en-US" smtClean="0"/>
              <a:t>‹#›</a:t>
            </a:fld>
            <a:endParaRPr lang="en-US"/>
          </a:p>
        </p:txBody>
      </p:sp>
      <p:sp>
        <p:nvSpPr>
          <p:cNvPr id="15" name="Picture Placeholder 19">
            <a:extLst>
              <a:ext uri="{FF2B5EF4-FFF2-40B4-BE49-F238E27FC236}">
                <a16:creationId xmlns:a16="http://schemas.microsoft.com/office/drawing/2014/main" id="{9A71858C-046A-BE49-BDF6-1060BA62D5EC}"/>
              </a:ext>
            </a:extLst>
          </p:cNvPr>
          <p:cNvSpPr>
            <a:spLocks noGrp="1"/>
          </p:cNvSpPr>
          <p:nvPr>
            <p:ph type="pic" sz="quarter" idx="13"/>
          </p:nvPr>
        </p:nvSpPr>
        <p:spPr>
          <a:xfrm>
            <a:off x="7905749" y="246975"/>
            <a:ext cx="4286252" cy="6474501"/>
          </a:xfrm>
          <a:custGeom>
            <a:avLst/>
            <a:gdLst>
              <a:gd name="connsiteX0" fmla="*/ 237477 w 3214689"/>
              <a:gd name="connsiteY0" fmla="*/ 5105443 h 6474501"/>
              <a:gd name="connsiteX1" fmla="*/ 1536702 w 3214689"/>
              <a:gd name="connsiteY1" fmla="*/ 5532133 h 6474501"/>
              <a:gd name="connsiteX2" fmla="*/ 1457946 w 3214689"/>
              <a:gd name="connsiteY2" fmla="*/ 5652813 h 6474501"/>
              <a:gd name="connsiteX3" fmla="*/ 1525248 w 3214689"/>
              <a:gd name="connsiteY3" fmla="*/ 5778563 h 6474501"/>
              <a:gd name="connsiteX4" fmla="*/ 1389364 w 3214689"/>
              <a:gd name="connsiteY4" fmla="*/ 5866158 h 6474501"/>
              <a:gd name="connsiteX5" fmla="*/ 1462997 w 3214689"/>
              <a:gd name="connsiteY5" fmla="*/ 5979232 h 6474501"/>
              <a:gd name="connsiteX6" fmla="*/ 1330955 w 3214689"/>
              <a:gd name="connsiteY6" fmla="*/ 6049079 h 6474501"/>
              <a:gd name="connsiteX7" fmla="*/ 1371578 w 3214689"/>
              <a:gd name="connsiteY7" fmla="*/ 6141744 h 6474501"/>
              <a:gd name="connsiteX8" fmla="*/ 1248428 w 3214689"/>
              <a:gd name="connsiteY8" fmla="*/ 6239543 h 6474501"/>
              <a:gd name="connsiteX9" fmla="*/ 999497 w 3214689"/>
              <a:gd name="connsiteY9" fmla="*/ 6364026 h 6474501"/>
              <a:gd name="connsiteX10" fmla="*/ 937246 w 3214689"/>
              <a:gd name="connsiteY10" fmla="*/ 6358955 h 6474501"/>
              <a:gd name="connsiteX11" fmla="*/ 730218 w 3214689"/>
              <a:gd name="connsiteY11" fmla="*/ 6474501 h 6474501"/>
              <a:gd name="connsiteX12" fmla="*/ 340351 w 3214689"/>
              <a:gd name="connsiteY12" fmla="*/ 6338610 h 6474501"/>
              <a:gd name="connsiteX13" fmla="*/ 251493 w 3214689"/>
              <a:gd name="connsiteY13" fmla="*/ 6143012 h 6474501"/>
              <a:gd name="connsiteX14" fmla="*/ 194293 w 3214689"/>
              <a:gd name="connsiteY14" fmla="*/ 6104919 h 6474501"/>
              <a:gd name="connsiteX15" fmla="*/ 72424 w 3214689"/>
              <a:gd name="connsiteY15" fmla="*/ 5866158 h 6474501"/>
              <a:gd name="connsiteX16" fmla="*/ 0 w 3214689"/>
              <a:gd name="connsiteY16" fmla="*/ 5736604 h 6474501"/>
              <a:gd name="connsiteX17" fmla="*/ 109205 w 3214689"/>
              <a:gd name="connsiteY17" fmla="*/ 5669292 h 6474501"/>
              <a:gd name="connsiteX18" fmla="*/ 39342 w 3214689"/>
              <a:gd name="connsiteY18" fmla="*/ 5525795 h 6474501"/>
              <a:gd name="connsiteX19" fmla="*/ 181630 w 3214689"/>
              <a:gd name="connsiteY19" fmla="*/ 5478828 h 6474501"/>
              <a:gd name="connsiteX20" fmla="*/ 114328 w 3214689"/>
              <a:gd name="connsiteY20" fmla="*/ 5321323 h 6474501"/>
              <a:gd name="connsiteX21" fmla="*/ 253983 w 3214689"/>
              <a:gd name="connsiteY21" fmla="*/ 5265484 h 6474501"/>
              <a:gd name="connsiteX22" fmla="*/ 2027639 w 3214689"/>
              <a:gd name="connsiteY22" fmla="*/ 119 h 6474501"/>
              <a:gd name="connsiteX23" fmla="*/ 2587291 w 3214689"/>
              <a:gd name="connsiteY23" fmla="*/ 92735 h 6474501"/>
              <a:gd name="connsiteX24" fmla="*/ 3214689 w 3214689"/>
              <a:gd name="connsiteY24" fmla="*/ 429396 h 6474501"/>
              <a:gd name="connsiteX25" fmla="*/ 3214689 w 3214689"/>
              <a:gd name="connsiteY25" fmla="*/ 3293240 h 6474501"/>
              <a:gd name="connsiteX26" fmla="*/ 3067338 w 3214689"/>
              <a:gd name="connsiteY26" fmla="*/ 3413864 h 6474501"/>
              <a:gd name="connsiteX27" fmla="*/ 1787262 w 3214689"/>
              <a:gd name="connsiteY27" fmla="*/ 5011398 h 6474501"/>
              <a:gd name="connsiteX28" fmla="*/ 1629799 w 3214689"/>
              <a:gd name="connsiteY28" fmla="*/ 5109282 h 6474501"/>
              <a:gd name="connsiteX29" fmla="*/ 413142 w 3214689"/>
              <a:gd name="connsiteY29" fmla="*/ 4702915 h 6474501"/>
              <a:gd name="connsiteX30" fmla="*/ 340767 w 3214689"/>
              <a:gd name="connsiteY30" fmla="*/ 4531372 h 6474501"/>
              <a:gd name="connsiteX31" fmla="*/ 397829 w 3214689"/>
              <a:gd name="connsiteY31" fmla="*/ 2788990 h 6474501"/>
              <a:gd name="connsiteX32" fmla="*/ 209884 w 3214689"/>
              <a:gd name="connsiteY32" fmla="*/ 1341248 h 6474501"/>
              <a:gd name="connsiteX33" fmla="*/ 2027639 w 3214689"/>
              <a:gd name="connsiteY33" fmla="*/ 119 h 647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14689" h="6474501">
                <a:moveTo>
                  <a:pt x="237477" y="5105443"/>
                </a:moveTo>
                <a:lnTo>
                  <a:pt x="1536702" y="5532133"/>
                </a:lnTo>
                <a:lnTo>
                  <a:pt x="1457946" y="5652813"/>
                </a:lnTo>
                <a:cubicBezTo>
                  <a:pt x="1475732" y="5692173"/>
                  <a:pt x="1526529" y="5734069"/>
                  <a:pt x="1525248" y="5778563"/>
                </a:cubicBezTo>
                <a:cubicBezTo>
                  <a:pt x="1497360" y="5820459"/>
                  <a:pt x="1417323" y="5822994"/>
                  <a:pt x="1389364" y="5866158"/>
                </a:cubicBezTo>
                <a:lnTo>
                  <a:pt x="1462997" y="5979232"/>
                </a:lnTo>
                <a:cubicBezTo>
                  <a:pt x="1433828" y="6031269"/>
                  <a:pt x="1362685" y="6024930"/>
                  <a:pt x="1330955" y="6049079"/>
                </a:cubicBezTo>
                <a:cubicBezTo>
                  <a:pt x="1355072" y="6085904"/>
                  <a:pt x="1356353" y="6084637"/>
                  <a:pt x="1371578" y="6141744"/>
                </a:cubicBezTo>
                <a:cubicBezTo>
                  <a:pt x="1347460" y="6160822"/>
                  <a:pt x="1282719" y="6226866"/>
                  <a:pt x="1248428" y="6239543"/>
                </a:cubicBezTo>
                <a:cubicBezTo>
                  <a:pt x="1144274" y="6295446"/>
                  <a:pt x="1103651" y="6331004"/>
                  <a:pt x="999497" y="6364026"/>
                </a:cubicBezTo>
                <a:cubicBezTo>
                  <a:pt x="981711" y="6364026"/>
                  <a:pt x="960083" y="6361491"/>
                  <a:pt x="937246" y="6358955"/>
                </a:cubicBezTo>
                <a:lnTo>
                  <a:pt x="730218" y="6474501"/>
                </a:lnTo>
                <a:cubicBezTo>
                  <a:pt x="566445" y="6465628"/>
                  <a:pt x="449556" y="6423732"/>
                  <a:pt x="340351" y="6338610"/>
                </a:cubicBezTo>
                <a:lnTo>
                  <a:pt x="251493" y="6143012"/>
                </a:lnTo>
                <a:cubicBezTo>
                  <a:pt x="217201" y="6126532"/>
                  <a:pt x="193013" y="6111257"/>
                  <a:pt x="194293" y="6104919"/>
                </a:cubicBezTo>
                <a:cubicBezTo>
                  <a:pt x="194293" y="6104919"/>
                  <a:pt x="107925" y="5934737"/>
                  <a:pt x="72424" y="5866158"/>
                </a:cubicBezTo>
                <a:cubicBezTo>
                  <a:pt x="41904" y="5820459"/>
                  <a:pt x="16505" y="5762021"/>
                  <a:pt x="0" y="5736604"/>
                </a:cubicBezTo>
                <a:cubicBezTo>
                  <a:pt x="43184" y="5690906"/>
                  <a:pt x="59689" y="5676962"/>
                  <a:pt x="109205" y="5669292"/>
                </a:cubicBezTo>
                <a:cubicBezTo>
                  <a:pt x="76195" y="5636333"/>
                  <a:pt x="54638" y="5569021"/>
                  <a:pt x="39342" y="5525795"/>
                </a:cubicBezTo>
                <a:cubicBezTo>
                  <a:pt x="85088" y="5494040"/>
                  <a:pt x="138445" y="5497843"/>
                  <a:pt x="181630" y="5478828"/>
                </a:cubicBezTo>
                <a:cubicBezTo>
                  <a:pt x="186681" y="5421658"/>
                  <a:pt x="107925" y="5374691"/>
                  <a:pt x="114328" y="5321323"/>
                </a:cubicBezTo>
                <a:cubicBezTo>
                  <a:pt x="152390" y="5287034"/>
                  <a:pt x="204467" y="5279428"/>
                  <a:pt x="253983" y="5265484"/>
                </a:cubicBezTo>
                <a:close/>
                <a:moveTo>
                  <a:pt x="2027639" y="119"/>
                </a:moveTo>
                <a:cubicBezTo>
                  <a:pt x="2214752" y="2220"/>
                  <a:pt x="2403454" y="32253"/>
                  <a:pt x="2587291" y="92735"/>
                </a:cubicBezTo>
                <a:cubicBezTo>
                  <a:pt x="2752411" y="152553"/>
                  <a:pt x="2987306" y="263043"/>
                  <a:pt x="3214689" y="429396"/>
                </a:cubicBezTo>
                <a:lnTo>
                  <a:pt x="3214689" y="3293240"/>
                </a:lnTo>
                <a:cubicBezTo>
                  <a:pt x="3167739" y="3336250"/>
                  <a:pt x="3118189" y="3377034"/>
                  <a:pt x="3067338" y="3413864"/>
                </a:cubicBezTo>
                <a:cubicBezTo>
                  <a:pt x="2307903" y="4072850"/>
                  <a:pt x="2166908" y="3954945"/>
                  <a:pt x="1787262" y="5011398"/>
                </a:cubicBezTo>
                <a:cubicBezTo>
                  <a:pt x="1771949" y="5076159"/>
                  <a:pt x="1712287" y="5109282"/>
                  <a:pt x="1629799" y="5109282"/>
                </a:cubicBezTo>
                <a:cubicBezTo>
                  <a:pt x="1310972" y="5045756"/>
                  <a:pt x="894344" y="4972096"/>
                  <a:pt x="413142" y="4702915"/>
                </a:cubicBezTo>
                <a:cubicBezTo>
                  <a:pt x="368648" y="4676220"/>
                  <a:pt x="330510" y="4631727"/>
                  <a:pt x="340767" y="4531372"/>
                </a:cubicBezTo>
                <a:cubicBezTo>
                  <a:pt x="571905" y="3737672"/>
                  <a:pt x="561649" y="3639788"/>
                  <a:pt x="397829" y="2788990"/>
                </a:cubicBezTo>
                <a:cubicBezTo>
                  <a:pt x="218841" y="2336895"/>
                  <a:pt x="94315" y="1595104"/>
                  <a:pt x="209884" y="1341248"/>
                </a:cubicBezTo>
                <a:cubicBezTo>
                  <a:pt x="435831" y="506378"/>
                  <a:pt x="1216816" y="-8990"/>
                  <a:pt x="2027639" y="119"/>
                </a:cubicBezTo>
                <a:close/>
              </a:path>
            </a:pathLst>
          </a:custGeom>
          <a:noFill/>
        </p:spPr>
        <p:txBody>
          <a:bodyPr wrap="square" anchor="ctr">
            <a:noAutofit/>
          </a:bodyPr>
          <a:lstStyle>
            <a:lvl1pPr marL="0" indent="0" algn="ctr">
              <a:buNone/>
              <a:defRPr/>
            </a:lvl1pPr>
          </a:lstStyle>
          <a:p>
            <a:r>
              <a:rPr lang="en-US"/>
              <a:t>Click icon to add picture</a:t>
            </a:r>
            <a:endParaRPr lang="en-US" dirty="0"/>
          </a:p>
        </p:txBody>
      </p:sp>
      <p:sp>
        <p:nvSpPr>
          <p:cNvPr id="16" name="Shape">
            <a:extLst>
              <a:ext uri="{FF2B5EF4-FFF2-40B4-BE49-F238E27FC236}">
                <a16:creationId xmlns:a16="http://schemas.microsoft.com/office/drawing/2014/main" id="{5F106117-2E6C-4E49-9C31-0EEA0732AE35}"/>
              </a:ext>
            </a:extLst>
          </p:cNvPr>
          <p:cNvSpPr/>
          <p:nvPr userDrawn="1"/>
        </p:nvSpPr>
        <p:spPr>
          <a:xfrm>
            <a:off x="4790016" y="399417"/>
            <a:ext cx="3122853" cy="4088893"/>
          </a:xfrm>
          <a:custGeom>
            <a:avLst/>
            <a:gdLst/>
            <a:ahLst/>
            <a:cxnLst>
              <a:cxn ang="0">
                <a:pos x="wd2" y="hd2"/>
              </a:cxn>
              <a:cxn ang="5400000">
                <a:pos x="wd2" y="hd2"/>
              </a:cxn>
              <a:cxn ang="10800000">
                <a:pos x="wd2" y="hd2"/>
              </a:cxn>
              <a:cxn ang="16200000">
                <a:pos x="wd2" y="hd2"/>
              </a:cxn>
            </a:cxnLst>
            <a:rect l="0" t="0" r="r" b="b"/>
            <a:pathLst>
              <a:path w="20038" h="21112" extrusionOk="0">
                <a:moveTo>
                  <a:pt x="18629" y="16815"/>
                </a:moveTo>
                <a:lnTo>
                  <a:pt x="18618" y="17281"/>
                </a:lnTo>
                <a:cubicBezTo>
                  <a:pt x="18814" y="17359"/>
                  <a:pt x="19161" y="17379"/>
                  <a:pt x="19292" y="17504"/>
                </a:cubicBezTo>
                <a:cubicBezTo>
                  <a:pt x="19292" y="17668"/>
                  <a:pt x="18933" y="17818"/>
                  <a:pt x="18933" y="17982"/>
                </a:cubicBezTo>
                <a:lnTo>
                  <a:pt x="19596" y="18159"/>
                </a:lnTo>
                <a:cubicBezTo>
                  <a:pt x="19618" y="18350"/>
                  <a:pt x="19270" y="18461"/>
                  <a:pt x="19205" y="18579"/>
                </a:cubicBezTo>
                <a:cubicBezTo>
                  <a:pt x="19422" y="18638"/>
                  <a:pt x="19422" y="18632"/>
                  <a:pt x="19661" y="18763"/>
                </a:cubicBezTo>
                <a:cubicBezTo>
                  <a:pt x="19607" y="18861"/>
                  <a:pt x="19509" y="19150"/>
                  <a:pt x="19389" y="19248"/>
                </a:cubicBezTo>
                <a:cubicBezTo>
                  <a:pt x="19085" y="19582"/>
                  <a:pt x="18998" y="19753"/>
                  <a:pt x="18629" y="20022"/>
                </a:cubicBezTo>
                <a:cubicBezTo>
                  <a:pt x="18553" y="20054"/>
                  <a:pt x="18444" y="20087"/>
                  <a:pt x="18336" y="20120"/>
                </a:cubicBezTo>
                <a:lnTo>
                  <a:pt x="17727" y="20789"/>
                </a:lnTo>
                <a:cubicBezTo>
                  <a:pt x="16956" y="21051"/>
                  <a:pt x="16315" y="21143"/>
                  <a:pt x="15576" y="21104"/>
                </a:cubicBezTo>
                <a:lnTo>
                  <a:pt x="14609" y="20723"/>
                </a:lnTo>
                <a:cubicBezTo>
                  <a:pt x="14402" y="20736"/>
                  <a:pt x="14250" y="20736"/>
                  <a:pt x="14239" y="20717"/>
                </a:cubicBezTo>
                <a:cubicBezTo>
                  <a:pt x="14239" y="20717"/>
                  <a:pt x="13359" y="20409"/>
                  <a:pt x="13001" y="20284"/>
                </a:cubicBezTo>
                <a:cubicBezTo>
                  <a:pt x="12729" y="20218"/>
                  <a:pt x="12447" y="20100"/>
                  <a:pt x="12295" y="20061"/>
                </a:cubicBezTo>
                <a:cubicBezTo>
                  <a:pt x="12360" y="19864"/>
                  <a:pt x="12392" y="19792"/>
                  <a:pt x="12588" y="19687"/>
                </a:cubicBezTo>
                <a:cubicBezTo>
                  <a:pt x="12338" y="19654"/>
                  <a:pt x="12045" y="19510"/>
                  <a:pt x="11860" y="19418"/>
                </a:cubicBezTo>
                <a:cubicBezTo>
                  <a:pt x="11969" y="19254"/>
                  <a:pt x="12229" y="19169"/>
                  <a:pt x="12371" y="19045"/>
                </a:cubicBezTo>
                <a:cubicBezTo>
                  <a:pt x="12229" y="18881"/>
                  <a:pt x="11740" y="18894"/>
                  <a:pt x="11610" y="18736"/>
                </a:cubicBezTo>
                <a:cubicBezTo>
                  <a:pt x="11686" y="18579"/>
                  <a:pt x="11893" y="18468"/>
                  <a:pt x="12077" y="18343"/>
                </a:cubicBezTo>
                <a:lnTo>
                  <a:pt x="11534" y="17936"/>
                </a:lnTo>
                <a:lnTo>
                  <a:pt x="11534" y="17936"/>
                </a:lnTo>
                <a:lnTo>
                  <a:pt x="18629" y="16815"/>
                </a:lnTo>
                <a:close/>
                <a:moveTo>
                  <a:pt x="5504" y="11379"/>
                </a:moveTo>
                <a:cubicBezTo>
                  <a:pt x="8709" y="13405"/>
                  <a:pt x="9046" y="13661"/>
                  <a:pt x="10306" y="16225"/>
                </a:cubicBezTo>
                <a:cubicBezTo>
                  <a:pt x="10556" y="16520"/>
                  <a:pt x="10849" y="16572"/>
                  <a:pt x="11132" y="16566"/>
                </a:cubicBezTo>
                <a:cubicBezTo>
                  <a:pt x="14087" y="16454"/>
                  <a:pt x="16184" y="15923"/>
                  <a:pt x="17803" y="15536"/>
                </a:cubicBezTo>
                <a:cubicBezTo>
                  <a:pt x="18173" y="15392"/>
                  <a:pt x="18346" y="15202"/>
                  <a:pt x="18227" y="14992"/>
                </a:cubicBezTo>
                <a:cubicBezTo>
                  <a:pt x="16869" y="11451"/>
                  <a:pt x="17857" y="11523"/>
                  <a:pt x="19357" y="8402"/>
                </a:cubicBezTo>
                <a:cubicBezTo>
                  <a:pt x="20313" y="6946"/>
                  <a:pt x="20085" y="5064"/>
                  <a:pt x="19737" y="4225"/>
                </a:cubicBezTo>
                <a:cubicBezTo>
                  <a:pt x="17890" y="-457"/>
                  <a:pt x="10447" y="-201"/>
                  <a:pt x="7546" y="199"/>
                </a:cubicBezTo>
                <a:lnTo>
                  <a:pt x="7546" y="199"/>
                </a:lnTo>
                <a:lnTo>
                  <a:pt x="7546" y="199"/>
                </a:lnTo>
                <a:cubicBezTo>
                  <a:pt x="2190" y="1038"/>
                  <a:pt x="-1287" y="4481"/>
                  <a:pt x="451" y="7766"/>
                </a:cubicBezTo>
                <a:cubicBezTo>
                  <a:pt x="669" y="8658"/>
                  <a:pt x="3385" y="10461"/>
                  <a:pt x="5504" y="11379"/>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sz="3000"/>
          </a:p>
        </p:txBody>
      </p:sp>
    </p:spTree>
    <p:extLst>
      <p:ext uri="{BB962C8B-B14F-4D97-AF65-F5344CB8AC3E}">
        <p14:creationId xmlns:p14="http://schemas.microsoft.com/office/powerpoint/2010/main" val="171214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380202-F3F2-4AC0-8936-ED6BADE05631}"/>
              </a:ext>
            </a:extLst>
          </p:cNvPr>
          <p:cNvSpPr>
            <a:spLocks noGrp="1"/>
          </p:cNvSpPr>
          <p:nvPr>
            <p:ph type="title"/>
          </p:nvPr>
        </p:nvSpPr>
        <p:spPr>
          <a:xfrm>
            <a:off x="831851" y="538051"/>
            <a:ext cx="7321549" cy="1741257"/>
          </a:xfrm>
          <a:prstGeom prst="rect">
            <a:avLst/>
          </a:prstGeom>
        </p:spPr>
        <p:txBody>
          <a:bodyPr anchor="b"/>
          <a:lstStyle>
            <a:lvl1pPr>
              <a:defRPr sz="6000"/>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557C91EF-9ECF-426B-B335-36ED8057F197}"/>
              </a:ext>
            </a:extLst>
          </p:cNvPr>
          <p:cNvSpPr>
            <a:spLocks noGrp="1"/>
          </p:cNvSpPr>
          <p:nvPr>
            <p:ph type="body" idx="1"/>
          </p:nvPr>
        </p:nvSpPr>
        <p:spPr>
          <a:xfrm>
            <a:off x="831851" y="2397516"/>
            <a:ext cx="7321549" cy="915686"/>
          </a:xfrm>
          <a:prstGeom prst="rect">
            <a:avLst/>
          </a:prstGeom>
        </p:spPr>
        <p:txBody>
          <a:bodyPr/>
          <a:lstStyle>
            <a:lvl1pPr marL="0" indent="0">
              <a:buNone/>
              <a:defRPr sz="24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Shape">
            <a:extLst>
              <a:ext uri="{FF2B5EF4-FFF2-40B4-BE49-F238E27FC236}">
                <a16:creationId xmlns:a16="http://schemas.microsoft.com/office/drawing/2014/main" id="{F82BB22E-982F-6341-95D9-9AB3D94BBC32}"/>
              </a:ext>
            </a:extLst>
          </p:cNvPr>
          <p:cNvSpPr/>
          <p:nvPr userDrawn="1"/>
        </p:nvSpPr>
        <p:spPr>
          <a:xfrm>
            <a:off x="537637" y="1243328"/>
            <a:ext cx="11116727" cy="5614672"/>
          </a:xfrm>
          <a:custGeom>
            <a:avLst/>
            <a:gdLst/>
            <a:ahLst/>
            <a:cxnLst>
              <a:cxn ang="0">
                <a:pos x="wd2" y="hd2"/>
              </a:cxn>
              <a:cxn ang="5400000">
                <a:pos x="wd2" y="hd2"/>
              </a:cxn>
              <a:cxn ang="10800000">
                <a:pos x="wd2" y="hd2"/>
              </a:cxn>
              <a:cxn ang="16200000">
                <a:pos x="wd2" y="hd2"/>
              </a:cxn>
            </a:cxnLst>
            <a:rect l="0" t="0" r="r" b="b"/>
            <a:pathLst>
              <a:path w="21600" h="21600" extrusionOk="0">
                <a:moveTo>
                  <a:pt x="20271" y="0"/>
                </a:moveTo>
                <a:lnTo>
                  <a:pt x="16869" y="0"/>
                </a:lnTo>
                <a:cubicBezTo>
                  <a:pt x="16135" y="0"/>
                  <a:pt x="15540" y="884"/>
                  <a:pt x="15540" y="1974"/>
                </a:cubicBezTo>
                <a:cubicBezTo>
                  <a:pt x="15540" y="3063"/>
                  <a:pt x="16135" y="3948"/>
                  <a:pt x="16869" y="3948"/>
                </a:cubicBezTo>
                <a:lnTo>
                  <a:pt x="17106" y="3948"/>
                </a:lnTo>
                <a:lnTo>
                  <a:pt x="11374" y="12468"/>
                </a:lnTo>
                <a:lnTo>
                  <a:pt x="9703" y="9987"/>
                </a:lnTo>
                <a:cubicBezTo>
                  <a:pt x="9183" y="9215"/>
                  <a:pt x="8341" y="9215"/>
                  <a:pt x="7821" y="9987"/>
                </a:cubicBezTo>
                <a:lnTo>
                  <a:pt x="0" y="21600"/>
                </a:lnTo>
                <a:lnTo>
                  <a:pt x="3764" y="21600"/>
                </a:lnTo>
                <a:lnTo>
                  <a:pt x="8762" y="14179"/>
                </a:lnTo>
                <a:lnTo>
                  <a:pt x="10433" y="16660"/>
                </a:lnTo>
                <a:cubicBezTo>
                  <a:pt x="10683" y="17032"/>
                  <a:pt x="11022" y="17237"/>
                  <a:pt x="11374" y="17237"/>
                </a:cubicBezTo>
                <a:cubicBezTo>
                  <a:pt x="11726" y="17237"/>
                  <a:pt x="12065" y="17027"/>
                  <a:pt x="12315" y="16660"/>
                </a:cubicBezTo>
                <a:lnTo>
                  <a:pt x="18942" y="6821"/>
                </a:lnTo>
                <a:lnTo>
                  <a:pt x="18942" y="7021"/>
                </a:lnTo>
                <a:cubicBezTo>
                  <a:pt x="18942" y="8110"/>
                  <a:pt x="19537" y="8995"/>
                  <a:pt x="20271" y="8995"/>
                </a:cubicBezTo>
                <a:cubicBezTo>
                  <a:pt x="21004" y="8995"/>
                  <a:pt x="21600" y="8110"/>
                  <a:pt x="21600" y="7021"/>
                </a:cubicBezTo>
                <a:lnTo>
                  <a:pt x="21600" y="1974"/>
                </a:lnTo>
                <a:cubicBezTo>
                  <a:pt x="21600" y="884"/>
                  <a:pt x="21004" y="0"/>
                  <a:pt x="20271" y="0"/>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sz="3000"/>
          </a:p>
        </p:txBody>
      </p:sp>
      <p:sp>
        <p:nvSpPr>
          <p:cNvPr id="16" name="Shape">
            <a:extLst>
              <a:ext uri="{FF2B5EF4-FFF2-40B4-BE49-F238E27FC236}">
                <a16:creationId xmlns:a16="http://schemas.microsoft.com/office/drawing/2014/main" id="{9D803482-66BE-AD41-A6E8-4331F34F6CE4}"/>
              </a:ext>
            </a:extLst>
          </p:cNvPr>
          <p:cNvSpPr/>
          <p:nvPr userDrawn="1"/>
        </p:nvSpPr>
        <p:spPr>
          <a:xfrm>
            <a:off x="3948151" y="4859112"/>
            <a:ext cx="7859895" cy="1998889"/>
          </a:xfrm>
          <a:custGeom>
            <a:avLst/>
            <a:gdLst/>
            <a:ahLst/>
            <a:cxnLst>
              <a:cxn ang="0">
                <a:pos x="wd2" y="hd2"/>
              </a:cxn>
              <a:cxn ang="5400000">
                <a:pos x="wd2" y="hd2"/>
              </a:cxn>
              <a:cxn ang="10800000">
                <a:pos x="wd2" y="hd2"/>
              </a:cxn>
              <a:cxn ang="16200000">
                <a:pos x="wd2" y="hd2"/>
              </a:cxn>
            </a:cxnLst>
            <a:rect l="0" t="0" r="r" b="b"/>
            <a:pathLst>
              <a:path w="21600" h="21461" extrusionOk="0">
                <a:moveTo>
                  <a:pt x="21600" y="1285"/>
                </a:moveTo>
                <a:lnTo>
                  <a:pt x="21600" y="4718"/>
                </a:lnTo>
                <a:cubicBezTo>
                  <a:pt x="20608" y="5645"/>
                  <a:pt x="20564" y="12099"/>
                  <a:pt x="20564" y="12099"/>
                </a:cubicBezTo>
                <a:cubicBezTo>
                  <a:pt x="20564" y="12099"/>
                  <a:pt x="20112" y="21004"/>
                  <a:pt x="16514" y="21132"/>
                </a:cubicBezTo>
                <a:cubicBezTo>
                  <a:pt x="12327" y="21260"/>
                  <a:pt x="11719" y="9791"/>
                  <a:pt x="11563" y="7938"/>
                </a:cubicBezTo>
                <a:cubicBezTo>
                  <a:pt x="11427" y="6286"/>
                  <a:pt x="10912" y="6157"/>
                  <a:pt x="10800" y="6157"/>
                </a:cubicBezTo>
                <a:cubicBezTo>
                  <a:pt x="10664" y="6157"/>
                  <a:pt x="10168" y="6357"/>
                  <a:pt x="10037" y="8010"/>
                </a:cubicBezTo>
                <a:cubicBezTo>
                  <a:pt x="9881" y="9919"/>
                  <a:pt x="9341" y="21403"/>
                  <a:pt x="5154" y="21460"/>
                </a:cubicBezTo>
                <a:cubicBezTo>
                  <a:pt x="1687" y="21531"/>
                  <a:pt x="1284" y="12555"/>
                  <a:pt x="1284" y="12555"/>
                </a:cubicBezTo>
                <a:cubicBezTo>
                  <a:pt x="1284" y="12555"/>
                  <a:pt x="992" y="6157"/>
                  <a:pt x="0" y="5231"/>
                </a:cubicBezTo>
                <a:lnTo>
                  <a:pt x="0" y="1798"/>
                </a:lnTo>
                <a:cubicBezTo>
                  <a:pt x="0" y="1798"/>
                  <a:pt x="943" y="415"/>
                  <a:pt x="3691" y="344"/>
                </a:cubicBezTo>
                <a:cubicBezTo>
                  <a:pt x="6438" y="273"/>
                  <a:pt x="8033" y="1399"/>
                  <a:pt x="8033" y="1399"/>
                </a:cubicBezTo>
                <a:cubicBezTo>
                  <a:pt x="8033" y="1399"/>
                  <a:pt x="10061" y="2581"/>
                  <a:pt x="10824" y="2581"/>
                </a:cubicBezTo>
                <a:cubicBezTo>
                  <a:pt x="11588" y="2510"/>
                  <a:pt x="13591" y="1256"/>
                  <a:pt x="13591" y="1256"/>
                </a:cubicBezTo>
                <a:cubicBezTo>
                  <a:pt x="13591" y="1256"/>
                  <a:pt x="15191" y="73"/>
                  <a:pt x="17914" y="2"/>
                </a:cubicBezTo>
                <a:cubicBezTo>
                  <a:pt x="20637" y="-69"/>
                  <a:pt x="21600" y="1285"/>
                  <a:pt x="21600" y="1285"/>
                </a:cubicBezTo>
                <a:lnTo>
                  <a:pt x="21600" y="1285"/>
                </a:lnTo>
                <a:close/>
                <a:moveTo>
                  <a:pt x="6813" y="2211"/>
                </a:moveTo>
                <a:cubicBezTo>
                  <a:pt x="6813" y="2211"/>
                  <a:pt x="5485" y="1356"/>
                  <a:pt x="3482" y="2339"/>
                </a:cubicBezTo>
                <a:cubicBezTo>
                  <a:pt x="1478" y="3393"/>
                  <a:pt x="1614" y="7354"/>
                  <a:pt x="1770" y="9862"/>
                </a:cubicBezTo>
                <a:cubicBezTo>
                  <a:pt x="1950" y="12441"/>
                  <a:pt x="2154" y="20149"/>
                  <a:pt x="5505" y="19750"/>
                </a:cubicBezTo>
                <a:cubicBezTo>
                  <a:pt x="6744" y="19479"/>
                  <a:pt x="8724" y="16986"/>
                  <a:pt x="9331" y="9392"/>
                </a:cubicBezTo>
                <a:cubicBezTo>
                  <a:pt x="9803" y="3336"/>
                  <a:pt x="6813" y="2211"/>
                  <a:pt x="6813" y="2211"/>
                </a:cubicBezTo>
                <a:lnTo>
                  <a:pt x="6813" y="2211"/>
                </a:lnTo>
                <a:close/>
                <a:moveTo>
                  <a:pt x="12414" y="9406"/>
                </a:moveTo>
                <a:cubicBezTo>
                  <a:pt x="13047" y="16929"/>
                  <a:pt x="15050" y="19365"/>
                  <a:pt x="16309" y="19565"/>
                </a:cubicBezTo>
                <a:cubicBezTo>
                  <a:pt x="19665" y="19764"/>
                  <a:pt x="19820" y="12042"/>
                  <a:pt x="19976" y="9477"/>
                </a:cubicBezTo>
                <a:cubicBezTo>
                  <a:pt x="20131" y="6898"/>
                  <a:pt x="20224" y="2952"/>
                  <a:pt x="18220" y="2026"/>
                </a:cubicBezTo>
                <a:cubicBezTo>
                  <a:pt x="16217" y="1099"/>
                  <a:pt x="14890" y="2026"/>
                  <a:pt x="14890" y="2026"/>
                </a:cubicBezTo>
                <a:cubicBezTo>
                  <a:pt x="14890" y="2026"/>
                  <a:pt x="11899" y="3265"/>
                  <a:pt x="12414" y="9406"/>
                </a:cubicBezTo>
                <a:lnTo>
                  <a:pt x="12414" y="9406"/>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sz="3000"/>
          </a:p>
        </p:txBody>
      </p:sp>
      <p:sp>
        <p:nvSpPr>
          <p:cNvPr id="12" name="Date Placeholder 3">
            <a:extLst>
              <a:ext uri="{FF2B5EF4-FFF2-40B4-BE49-F238E27FC236}">
                <a16:creationId xmlns:a16="http://schemas.microsoft.com/office/drawing/2014/main" id="{8242CDC6-C80B-4491-B1E2-366FDCB68A50}"/>
              </a:ext>
            </a:extLst>
          </p:cNvPr>
          <p:cNvSpPr>
            <a:spLocks noGrp="1"/>
          </p:cNvSpPr>
          <p:nvPr>
            <p:ph type="dt" sz="half" idx="10"/>
          </p:nvPr>
        </p:nvSpPr>
        <p:spPr>
          <a:xfrm>
            <a:off x="838200" y="6356351"/>
            <a:ext cx="2743200" cy="365125"/>
          </a:xfrm>
          <a:prstGeom prst="rect">
            <a:avLst/>
          </a:prstGeom>
        </p:spPr>
        <p:txBody>
          <a:bodyPr/>
          <a:lstStyle/>
          <a:p>
            <a:r>
              <a:rPr lang="en-US"/>
              <a:t>Date</a:t>
            </a:r>
          </a:p>
        </p:txBody>
      </p:sp>
      <p:sp>
        <p:nvSpPr>
          <p:cNvPr id="13" name="Footer Placeholder 4">
            <a:extLst>
              <a:ext uri="{FF2B5EF4-FFF2-40B4-BE49-F238E27FC236}">
                <a16:creationId xmlns:a16="http://schemas.microsoft.com/office/drawing/2014/main" id="{854C03DC-D27B-4334-B9C0-FE0B3C2E5722}"/>
              </a:ext>
            </a:extLst>
          </p:cNvPr>
          <p:cNvSpPr>
            <a:spLocks noGrp="1"/>
          </p:cNvSpPr>
          <p:nvPr>
            <p:ph type="ftr" sz="quarter" idx="11"/>
          </p:nvPr>
        </p:nvSpPr>
        <p:spPr>
          <a:xfrm>
            <a:off x="4038600" y="6356351"/>
            <a:ext cx="4114800" cy="365125"/>
          </a:xfrm>
          <a:prstGeom prst="rect">
            <a:avLst/>
          </a:prstGeom>
        </p:spPr>
        <p:txBody>
          <a:bodyPr/>
          <a:lstStyle/>
          <a:p>
            <a:r>
              <a:rPr lang="en-US"/>
              <a:t>Your Footer Here</a:t>
            </a:r>
          </a:p>
        </p:txBody>
      </p:sp>
      <p:sp>
        <p:nvSpPr>
          <p:cNvPr id="14" name="Slide Number Placeholder 5">
            <a:extLst>
              <a:ext uri="{FF2B5EF4-FFF2-40B4-BE49-F238E27FC236}">
                <a16:creationId xmlns:a16="http://schemas.microsoft.com/office/drawing/2014/main" id="{71518FF9-282A-4BBA-A731-44ABDF5A3329}"/>
              </a:ext>
            </a:extLst>
          </p:cNvPr>
          <p:cNvSpPr>
            <a:spLocks noGrp="1"/>
          </p:cNvSpPr>
          <p:nvPr>
            <p:ph type="sldNum" sz="quarter" idx="12"/>
          </p:nvPr>
        </p:nvSpPr>
        <p:spPr>
          <a:xfrm>
            <a:off x="8610600" y="6356351"/>
            <a:ext cx="2743200" cy="365125"/>
          </a:xfrm>
          <a:prstGeom prst="rect">
            <a:avLst/>
          </a:prstGeom>
        </p:spPr>
        <p:txBody>
          <a:bodyPr/>
          <a:lstStyle/>
          <a:p>
            <a:fld id="{9319E888-69DF-4A19-BF5D-F6CF70DE7D06}" type="slidenum">
              <a:rPr lang="en-US" smtClean="0"/>
              <a:t>‹#›</a:t>
            </a:fld>
            <a:endParaRPr lang="en-US"/>
          </a:p>
        </p:txBody>
      </p:sp>
    </p:spTree>
    <p:extLst>
      <p:ext uri="{BB962C8B-B14F-4D97-AF65-F5344CB8AC3E}">
        <p14:creationId xmlns:p14="http://schemas.microsoft.com/office/powerpoint/2010/main" val="149246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401285-0A6E-4F70-86DB-227CB70FE112}"/>
              </a:ext>
            </a:extLst>
          </p:cNvPr>
          <p:cNvSpPr>
            <a:spLocks noGrp="1"/>
          </p:cNvSpPr>
          <p:nvPr>
            <p:ph type="title"/>
          </p:nvPr>
        </p:nvSpPr>
        <p:spPr>
          <a:xfrm>
            <a:off x="831851" y="1709739"/>
            <a:ext cx="5776567" cy="2852737"/>
          </a:xfrm>
          <a:prstGeom prst="rect">
            <a:avLst/>
          </a:prstGeom>
        </p:spPr>
        <p:txBody>
          <a:bodyPr anchor="b"/>
          <a:lstStyle>
            <a:lvl1pPr>
              <a:defRPr sz="6000"/>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4A11A794-A338-4A3D-A44B-9F224F209EE9}"/>
              </a:ext>
            </a:extLst>
          </p:cNvPr>
          <p:cNvSpPr>
            <a:spLocks noGrp="1"/>
          </p:cNvSpPr>
          <p:nvPr>
            <p:ph type="body" idx="1"/>
          </p:nvPr>
        </p:nvSpPr>
        <p:spPr>
          <a:xfrm>
            <a:off x="831851" y="4589464"/>
            <a:ext cx="5776567" cy="1500187"/>
          </a:xfrm>
          <a:prstGeom prst="rect">
            <a:avLst/>
          </a:prstGeom>
        </p:spPr>
        <p:txBody>
          <a:bodyPr/>
          <a:lstStyle>
            <a:lvl1pPr marL="0" indent="0">
              <a:buNone/>
              <a:defRPr sz="24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Date Placeholder 3">
            <a:extLst>
              <a:ext uri="{FF2B5EF4-FFF2-40B4-BE49-F238E27FC236}">
                <a16:creationId xmlns:a16="http://schemas.microsoft.com/office/drawing/2014/main" id="{F084121D-C173-41BF-A8BF-A7307C52D566}"/>
              </a:ext>
            </a:extLst>
          </p:cNvPr>
          <p:cNvSpPr>
            <a:spLocks noGrp="1"/>
          </p:cNvSpPr>
          <p:nvPr>
            <p:ph type="dt" sz="half" idx="10"/>
          </p:nvPr>
        </p:nvSpPr>
        <p:spPr>
          <a:xfrm>
            <a:off x="838200" y="6356351"/>
            <a:ext cx="1635539" cy="365125"/>
          </a:xfrm>
          <a:prstGeom prst="rect">
            <a:avLst/>
          </a:prstGeom>
        </p:spPr>
        <p:txBody>
          <a:bodyPr/>
          <a:lstStyle/>
          <a:p>
            <a:r>
              <a:rPr lang="en-US"/>
              <a:t>Date</a:t>
            </a:r>
          </a:p>
        </p:txBody>
      </p:sp>
      <p:sp>
        <p:nvSpPr>
          <p:cNvPr id="13" name="Footer Placeholder 4">
            <a:extLst>
              <a:ext uri="{FF2B5EF4-FFF2-40B4-BE49-F238E27FC236}">
                <a16:creationId xmlns:a16="http://schemas.microsoft.com/office/drawing/2014/main" id="{D7E377AD-FE2F-4ACD-975A-1CA31E6EAF7F}"/>
              </a:ext>
            </a:extLst>
          </p:cNvPr>
          <p:cNvSpPr>
            <a:spLocks noGrp="1"/>
          </p:cNvSpPr>
          <p:nvPr>
            <p:ph type="ftr" sz="quarter" idx="11"/>
          </p:nvPr>
        </p:nvSpPr>
        <p:spPr>
          <a:xfrm>
            <a:off x="2777487" y="6356351"/>
            <a:ext cx="4114800" cy="365125"/>
          </a:xfrm>
          <a:prstGeom prst="rect">
            <a:avLst/>
          </a:prstGeom>
        </p:spPr>
        <p:txBody>
          <a:bodyPr/>
          <a:lstStyle/>
          <a:p>
            <a:r>
              <a:rPr lang="en-US"/>
              <a:t>Your Footer Here</a:t>
            </a:r>
          </a:p>
        </p:txBody>
      </p:sp>
      <p:sp>
        <p:nvSpPr>
          <p:cNvPr id="18" name="Text Placeholder 17">
            <a:extLst>
              <a:ext uri="{FF2B5EF4-FFF2-40B4-BE49-F238E27FC236}">
                <a16:creationId xmlns:a16="http://schemas.microsoft.com/office/drawing/2014/main" id="{88B00100-82A6-46DB-AB35-5266F91AE755}"/>
              </a:ext>
            </a:extLst>
          </p:cNvPr>
          <p:cNvSpPr>
            <a:spLocks noGrp="1"/>
          </p:cNvSpPr>
          <p:nvPr>
            <p:ph type="body" sz="quarter" idx="14" hasCustomPrompt="1"/>
          </p:nvPr>
        </p:nvSpPr>
        <p:spPr>
          <a:xfrm>
            <a:off x="9336616" y="3302095"/>
            <a:ext cx="2269067"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9" name="Text Placeholder 17">
            <a:extLst>
              <a:ext uri="{FF2B5EF4-FFF2-40B4-BE49-F238E27FC236}">
                <a16:creationId xmlns:a16="http://schemas.microsoft.com/office/drawing/2014/main" id="{CCE23A20-9D3A-4A2C-8AD2-D6BCBFFE8052}"/>
              </a:ext>
            </a:extLst>
          </p:cNvPr>
          <p:cNvSpPr>
            <a:spLocks noGrp="1"/>
          </p:cNvSpPr>
          <p:nvPr>
            <p:ph type="body" sz="quarter" idx="15" hasCustomPrompt="1"/>
          </p:nvPr>
        </p:nvSpPr>
        <p:spPr>
          <a:xfrm>
            <a:off x="9336616" y="3532163"/>
            <a:ext cx="2269067"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20" name="Text Placeholder 17">
            <a:extLst>
              <a:ext uri="{FF2B5EF4-FFF2-40B4-BE49-F238E27FC236}">
                <a16:creationId xmlns:a16="http://schemas.microsoft.com/office/drawing/2014/main" id="{7686557C-B6EC-41CF-A5C6-C78D6675CEFD}"/>
              </a:ext>
            </a:extLst>
          </p:cNvPr>
          <p:cNvSpPr>
            <a:spLocks noGrp="1"/>
          </p:cNvSpPr>
          <p:nvPr>
            <p:ph type="body" sz="quarter" idx="16" hasCustomPrompt="1"/>
          </p:nvPr>
        </p:nvSpPr>
        <p:spPr>
          <a:xfrm>
            <a:off x="9336616" y="3762231"/>
            <a:ext cx="2269067"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15" name="Shape">
            <a:extLst>
              <a:ext uri="{FF2B5EF4-FFF2-40B4-BE49-F238E27FC236}">
                <a16:creationId xmlns:a16="http://schemas.microsoft.com/office/drawing/2014/main" id="{98D41399-6C22-524E-BDB1-17B8F3A07860}"/>
              </a:ext>
            </a:extLst>
          </p:cNvPr>
          <p:cNvSpPr/>
          <p:nvPr userDrawn="1"/>
        </p:nvSpPr>
        <p:spPr>
          <a:xfrm>
            <a:off x="7501888" y="4714668"/>
            <a:ext cx="4294305" cy="2141229"/>
          </a:xfrm>
          <a:custGeom>
            <a:avLst/>
            <a:gdLst/>
            <a:ahLst/>
            <a:cxnLst>
              <a:cxn ang="0">
                <a:pos x="wd2" y="hd2"/>
              </a:cxn>
              <a:cxn ang="5400000">
                <a:pos x="wd2" y="hd2"/>
              </a:cxn>
              <a:cxn ang="10800000">
                <a:pos x="wd2" y="hd2"/>
              </a:cxn>
              <a:cxn ang="16200000">
                <a:pos x="wd2" y="hd2"/>
              </a:cxn>
            </a:cxnLst>
            <a:rect l="0" t="0" r="r" b="b"/>
            <a:pathLst>
              <a:path w="21600" h="21600" extrusionOk="0">
                <a:moveTo>
                  <a:pt x="1380" y="0"/>
                </a:moveTo>
                <a:lnTo>
                  <a:pt x="20220" y="0"/>
                </a:lnTo>
                <a:cubicBezTo>
                  <a:pt x="20987" y="0"/>
                  <a:pt x="21600" y="922"/>
                  <a:pt x="21600" y="2075"/>
                </a:cubicBezTo>
                <a:lnTo>
                  <a:pt x="21600" y="19525"/>
                </a:lnTo>
                <a:cubicBezTo>
                  <a:pt x="21600" y="20678"/>
                  <a:pt x="20987" y="21600"/>
                  <a:pt x="20220" y="21600"/>
                </a:cubicBezTo>
                <a:lnTo>
                  <a:pt x="1380" y="21600"/>
                </a:lnTo>
                <a:cubicBezTo>
                  <a:pt x="613" y="21600"/>
                  <a:pt x="0" y="20678"/>
                  <a:pt x="0" y="19525"/>
                </a:cubicBezTo>
                <a:lnTo>
                  <a:pt x="0" y="2075"/>
                </a:lnTo>
                <a:cubicBezTo>
                  <a:pt x="9" y="922"/>
                  <a:pt x="622" y="0"/>
                  <a:pt x="1380" y="0"/>
                </a:cubicBez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sz="3000"/>
          </a:p>
        </p:txBody>
      </p:sp>
      <p:sp>
        <p:nvSpPr>
          <p:cNvPr id="17" name="Shape">
            <a:extLst>
              <a:ext uri="{FF2B5EF4-FFF2-40B4-BE49-F238E27FC236}">
                <a16:creationId xmlns:a16="http://schemas.microsoft.com/office/drawing/2014/main" id="{C4E48EF0-BA25-B94C-9DBC-5417D858C592}"/>
              </a:ext>
            </a:extLst>
          </p:cNvPr>
          <p:cNvSpPr/>
          <p:nvPr userDrawn="1"/>
        </p:nvSpPr>
        <p:spPr>
          <a:xfrm>
            <a:off x="7518821" y="4727368"/>
            <a:ext cx="4285831" cy="1149444"/>
          </a:xfrm>
          <a:custGeom>
            <a:avLst/>
            <a:gdLst/>
            <a:ahLst/>
            <a:cxnLst>
              <a:cxn ang="0">
                <a:pos x="wd2" y="hd2"/>
              </a:cxn>
              <a:cxn ang="5400000">
                <a:pos x="wd2" y="hd2"/>
              </a:cxn>
              <a:cxn ang="10800000">
                <a:pos x="wd2" y="hd2"/>
              </a:cxn>
              <a:cxn ang="16200000">
                <a:pos x="wd2" y="hd2"/>
              </a:cxn>
            </a:cxnLst>
            <a:rect l="0" t="0" r="r" b="b"/>
            <a:pathLst>
              <a:path w="21600" h="20134" extrusionOk="0">
                <a:moveTo>
                  <a:pt x="21600" y="3474"/>
                </a:moveTo>
                <a:lnTo>
                  <a:pt x="20986" y="16465"/>
                </a:lnTo>
                <a:cubicBezTo>
                  <a:pt x="17615" y="21270"/>
                  <a:pt x="4805" y="21359"/>
                  <a:pt x="1408" y="16710"/>
                </a:cubicBezTo>
                <a:lnTo>
                  <a:pt x="0" y="3429"/>
                </a:lnTo>
                <a:cubicBezTo>
                  <a:pt x="0" y="3429"/>
                  <a:pt x="68" y="337"/>
                  <a:pt x="1169" y="4"/>
                </a:cubicBezTo>
                <a:cubicBezTo>
                  <a:pt x="1988" y="4"/>
                  <a:pt x="19996" y="4"/>
                  <a:pt x="19996" y="4"/>
                </a:cubicBezTo>
                <a:cubicBezTo>
                  <a:pt x="19996" y="4"/>
                  <a:pt x="21395" y="-241"/>
                  <a:pt x="21600" y="3474"/>
                </a:cubicBezTo>
                <a:close/>
              </a:path>
            </a:pathLst>
          </a:custGeom>
          <a:solidFill>
            <a:schemeClr val="tx1">
              <a:lumMod val="65000"/>
              <a:lumOff val="35000"/>
            </a:schemeClr>
          </a:solidFill>
          <a:ln w="12700">
            <a:miter lim="400000"/>
          </a:ln>
        </p:spPr>
        <p:txBody>
          <a:bodyPr lIns="38100" tIns="38100" rIns="38100" bIns="38100" anchor="ctr"/>
          <a:lstStyle/>
          <a:p>
            <a:pPr>
              <a:defRPr sz="3000">
                <a:solidFill>
                  <a:srgbClr val="FFFFFF"/>
                </a:solidFill>
              </a:defRPr>
            </a:pPr>
            <a:endParaRPr sz="3000"/>
          </a:p>
        </p:txBody>
      </p:sp>
      <p:sp>
        <p:nvSpPr>
          <p:cNvPr id="21" name="Shape">
            <a:extLst>
              <a:ext uri="{FF2B5EF4-FFF2-40B4-BE49-F238E27FC236}">
                <a16:creationId xmlns:a16="http://schemas.microsoft.com/office/drawing/2014/main" id="{EAE1A9E8-F160-3B44-983D-35891339A789}"/>
              </a:ext>
            </a:extLst>
          </p:cNvPr>
          <p:cNvSpPr/>
          <p:nvPr userDrawn="1"/>
        </p:nvSpPr>
        <p:spPr>
          <a:xfrm>
            <a:off x="9584687" y="5730668"/>
            <a:ext cx="284479" cy="317500"/>
          </a:xfrm>
          <a:custGeom>
            <a:avLst/>
            <a:gdLst/>
            <a:ahLst/>
            <a:cxnLst>
              <a:cxn ang="0">
                <a:pos x="wd2" y="hd2"/>
              </a:cxn>
              <a:cxn ang="5400000">
                <a:pos x="wd2" y="hd2"/>
              </a:cxn>
              <a:cxn ang="10800000">
                <a:pos x="wd2" y="hd2"/>
              </a:cxn>
              <a:cxn ang="16200000">
                <a:pos x="wd2" y="hd2"/>
              </a:cxn>
            </a:cxnLst>
            <a:rect l="0" t="0" r="r" b="b"/>
            <a:pathLst>
              <a:path w="21600" h="21600" extrusionOk="0">
                <a:moveTo>
                  <a:pt x="14657" y="21600"/>
                </a:moveTo>
                <a:lnTo>
                  <a:pt x="6943" y="21600"/>
                </a:lnTo>
                <a:cubicBezTo>
                  <a:pt x="3086" y="21600"/>
                  <a:pt x="0" y="19526"/>
                  <a:pt x="0" y="16934"/>
                </a:cubicBezTo>
                <a:lnTo>
                  <a:pt x="0" y="4666"/>
                </a:lnTo>
                <a:cubicBezTo>
                  <a:pt x="0" y="2074"/>
                  <a:pt x="3086" y="0"/>
                  <a:pt x="6943" y="0"/>
                </a:cubicBezTo>
                <a:lnTo>
                  <a:pt x="14657" y="0"/>
                </a:lnTo>
                <a:cubicBezTo>
                  <a:pt x="18514" y="0"/>
                  <a:pt x="21600" y="2074"/>
                  <a:pt x="21600" y="4666"/>
                </a:cubicBezTo>
                <a:lnTo>
                  <a:pt x="21600" y="16934"/>
                </a:lnTo>
                <a:cubicBezTo>
                  <a:pt x="21600" y="19613"/>
                  <a:pt x="18514" y="21600"/>
                  <a:pt x="14657" y="21600"/>
                </a:cubicBezTo>
                <a:close/>
              </a:path>
            </a:pathLst>
          </a:custGeom>
          <a:solidFill>
            <a:schemeClr val="bg1">
              <a:lumMod val="65000"/>
            </a:schemeClr>
          </a:solidFill>
          <a:ln w="12700">
            <a:miter lim="400000"/>
          </a:ln>
        </p:spPr>
        <p:txBody>
          <a:bodyPr lIns="38100" tIns="38100" rIns="38100" bIns="38100" anchor="ctr"/>
          <a:lstStyle/>
          <a:p>
            <a:pPr>
              <a:defRPr sz="3000">
                <a:solidFill>
                  <a:srgbClr val="FFFFFF"/>
                </a:solidFill>
              </a:defRPr>
            </a:pPr>
            <a:endParaRPr sz="3000"/>
          </a:p>
        </p:txBody>
      </p:sp>
      <p:sp>
        <p:nvSpPr>
          <p:cNvPr id="22" name="Shape">
            <a:extLst>
              <a:ext uri="{FF2B5EF4-FFF2-40B4-BE49-F238E27FC236}">
                <a16:creationId xmlns:a16="http://schemas.microsoft.com/office/drawing/2014/main" id="{43B925A9-416A-3A47-AA43-AB0B1376C48B}"/>
              </a:ext>
            </a:extLst>
          </p:cNvPr>
          <p:cNvSpPr/>
          <p:nvPr userDrawn="1"/>
        </p:nvSpPr>
        <p:spPr>
          <a:xfrm>
            <a:off x="9601621" y="5895768"/>
            <a:ext cx="243848" cy="139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942"/>
                </a:lnTo>
                <a:lnTo>
                  <a:pt x="300" y="13942"/>
                </a:lnTo>
                <a:cubicBezTo>
                  <a:pt x="300" y="18262"/>
                  <a:pt x="3150" y="21600"/>
                  <a:pt x="6450" y="21600"/>
                </a:cubicBezTo>
                <a:lnTo>
                  <a:pt x="15450" y="21600"/>
                </a:lnTo>
                <a:cubicBezTo>
                  <a:pt x="18750" y="21600"/>
                  <a:pt x="21600" y="18261"/>
                  <a:pt x="21600" y="13942"/>
                </a:cubicBezTo>
                <a:lnTo>
                  <a:pt x="21600" y="13942"/>
                </a:lnTo>
                <a:lnTo>
                  <a:pt x="21600" y="0"/>
                </a:lnTo>
                <a:lnTo>
                  <a:pt x="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defRPr>
            </a:pPr>
            <a:endParaRPr sz="3000"/>
          </a:p>
        </p:txBody>
      </p:sp>
      <p:sp>
        <p:nvSpPr>
          <p:cNvPr id="23" name="Shape">
            <a:extLst>
              <a:ext uri="{FF2B5EF4-FFF2-40B4-BE49-F238E27FC236}">
                <a16:creationId xmlns:a16="http://schemas.microsoft.com/office/drawing/2014/main" id="{3F141874-1870-544C-947B-D166E6ACFF63}"/>
              </a:ext>
            </a:extLst>
          </p:cNvPr>
          <p:cNvSpPr/>
          <p:nvPr userDrawn="1"/>
        </p:nvSpPr>
        <p:spPr>
          <a:xfrm>
            <a:off x="8975088" y="4346368"/>
            <a:ext cx="1359744" cy="3759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793" y="21600"/>
                </a:lnTo>
                <a:cubicBezTo>
                  <a:pt x="19394" y="21600"/>
                  <a:pt x="18265" y="18827"/>
                  <a:pt x="18076" y="15251"/>
                </a:cubicBezTo>
                <a:lnTo>
                  <a:pt x="17780" y="8392"/>
                </a:lnTo>
                <a:cubicBezTo>
                  <a:pt x="17646" y="5765"/>
                  <a:pt x="16812" y="3795"/>
                  <a:pt x="15790" y="3795"/>
                </a:cubicBezTo>
                <a:lnTo>
                  <a:pt x="6025" y="3795"/>
                </a:lnTo>
                <a:cubicBezTo>
                  <a:pt x="5003" y="3795"/>
                  <a:pt x="4169" y="5765"/>
                  <a:pt x="4035" y="8392"/>
                </a:cubicBezTo>
                <a:lnTo>
                  <a:pt x="3739" y="15251"/>
                </a:lnTo>
                <a:cubicBezTo>
                  <a:pt x="3578" y="18827"/>
                  <a:pt x="2421" y="21600"/>
                  <a:pt x="1022" y="21600"/>
                </a:cubicBezTo>
                <a:lnTo>
                  <a:pt x="0" y="21600"/>
                </a:lnTo>
                <a:lnTo>
                  <a:pt x="0" y="20359"/>
                </a:lnTo>
                <a:cubicBezTo>
                  <a:pt x="0" y="18973"/>
                  <a:pt x="430" y="17805"/>
                  <a:pt x="968" y="17805"/>
                </a:cubicBezTo>
                <a:lnTo>
                  <a:pt x="968" y="17805"/>
                </a:lnTo>
                <a:cubicBezTo>
                  <a:pt x="1614" y="17805"/>
                  <a:pt x="2152" y="16565"/>
                  <a:pt x="2233" y="14813"/>
                </a:cubicBezTo>
                <a:lnTo>
                  <a:pt x="2529" y="7954"/>
                </a:lnTo>
                <a:cubicBezTo>
                  <a:pt x="2744" y="3503"/>
                  <a:pt x="4223" y="0"/>
                  <a:pt x="5972" y="0"/>
                </a:cubicBezTo>
                <a:lnTo>
                  <a:pt x="15763" y="0"/>
                </a:lnTo>
                <a:cubicBezTo>
                  <a:pt x="17511" y="0"/>
                  <a:pt x="18991" y="3430"/>
                  <a:pt x="19206" y="7954"/>
                </a:cubicBezTo>
                <a:lnTo>
                  <a:pt x="19502" y="14813"/>
                </a:lnTo>
                <a:cubicBezTo>
                  <a:pt x="19583" y="16565"/>
                  <a:pt x="20147" y="17805"/>
                  <a:pt x="20766" y="17805"/>
                </a:cubicBezTo>
                <a:lnTo>
                  <a:pt x="20766" y="17805"/>
                </a:lnTo>
                <a:cubicBezTo>
                  <a:pt x="21224" y="17805"/>
                  <a:pt x="21573" y="18754"/>
                  <a:pt x="21573" y="19848"/>
                </a:cubicBezTo>
                <a:lnTo>
                  <a:pt x="21573" y="21600"/>
                </a:lnTo>
                <a:lnTo>
                  <a:pt x="21600" y="21600"/>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sz="3000"/>
          </a:p>
        </p:txBody>
      </p:sp>
      <p:sp>
        <p:nvSpPr>
          <p:cNvPr id="24" name="Picture Placeholder 25">
            <a:extLst>
              <a:ext uri="{FF2B5EF4-FFF2-40B4-BE49-F238E27FC236}">
                <a16:creationId xmlns:a16="http://schemas.microsoft.com/office/drawing/2014/main" id="{D129456E-B885-AD4C-BFDE-C229812568E1}"/>
              </a:ext>
            </a:extLst>
          </p:cNvPr>
          <p:cNvSpPr>
            <a:spLocks noGrp="1"/>
          </p:cNvSpPr>
          <p:nvPr>
            <p:ph type="pic" sz="quarter" idx="17"/>
          </p:nvPr>
        </p:nvSpPr>
        <p:spPr>
          <a:xfrm>
            <a:off x="6892287" y="269728"/>
            <a:ext cx="4150189" cy="4683671"/>
          </a:xfrm>
          <a:custGeom>
            <a:avLst/>
            <a:gdLst>
              <a:gd name="connsiteX0" fmla="*/ 208276 w 3112642"/>
              <a:gd name="connsiteY0" fmla="*/ 3651185 h 4683671"/>
              <a:gd name="connsiteX1" fmla="*/ 1140438 w 3112642"/>
              <a:gd name="connsiteY1" fmla="*/ 4037212 h 4683671"/>
              <a:gd name="connsiteX2" fmla="*/ 1075669 w 3112642"/>
              <a:gd name="connsiteY2" fmla="*/ 4121091 h 4683671"/>
              <a:gd name="connsiteX3" fmla="*/ 1118848 w 3112642"/>
              <a:gd name="connsiteY3" fmla="*/ 4217598 h 4683671"/>
              <a:gd name="connsiteX4" fmla="*/ 1013440 w 3112642"/>
              <a:gd name="connsiteY4" fmla="*/ 4274645 h 4683671"/>
              <a:gd name="connsiteX5" fmla="*/ 1061700 w 3112642"/>
              <a:gd name="connsiteY5" fmla="*/ 4362358 h 4683671"/>
              <a:gd name="connsiteX6" fmla="*/ 961372 w 3112642"/>
              <a:gd name="connsiteY6" fmla="*/ 4406778 h 4683671"/>
              <a:gd name="connsiteX7" fmla="*/ 986771 w 3112642"/>
              <a:gd name="connsiteY7" fmla="*/ 4476678 h 4683671"/>
              <a:gd name="connsiteX8" fmla="*/ 890253 w 3112642"/>
              <a:gd name="connsiteY8" fmla="*/ 4541392 h 4683671"/>
              <a:gd name="connsiteX9" fmla="*/ 699756 w 3112642"/>
              <a:gd name="connsiteY9" fmla="*/ 4618958 h 4683671"/>
              <a:gd name="connsiteX10" fmla="*/ 654037 w 3112642"/>
              <a:gd name="connsiteY10" fmla="*/ 4612644 h 4683671"/>
              <a:gd name="connsiteX11" fmla="*/ 495290 w 3112642"/>
              <a:gd name="connsiteY11" fmla="*/ 4683671 h 4683671"/>
              <a:gd name="connsiteX12" fmla="*/ 215896 w 3112642"/>
              <a:gd name="connsiteY12" fmla="*/ 4561685 h 4683671"/>
              <a:gd name="connsiteX13" fmla="*/ 161287 w 3112642"/>
              <a:gd name="connsiteY13" fmla="*/ 4413092 h 4683671"/>
              <a:gd name="connsiteX14" fmla="*/ 121918 w 3112642"/>
              <a:gd name="connsiteY14" fmla="*/ 4381299 h 4683671"/>
              <a:gd name="connsiteX15" fmla="*/ 45719 w 3112642"/>
              <a:gd name="connsiteY15" fmla="*/ 4199785 h 4683671"/>
              <a:gd name="connsiteX16" fmla="*/ 0 w 3112642"/>
              <a:gd name="connsiteY16" fmla="*/ 4100798 h 4683671"/>
              <a:gd name="connsiteX17" fmla="*/ 83819 w 3112642"/>
              <a:gd name="connsiteY17" fmla="*/ 4057505 h 4683671"/>
              <a:gd name="connsiteX18" fmla="*/ 40639 w 3112642"/>
              <a:gd name="connsiteY18" fmla="*/ 3948372 h 4683671"/>
              <a:gd name="connsiteX19" fmla="*/ 147317 w 3112642"/>
              <a:gd name="connsiteY19" fmla="*/ 3921765 h 4683671"/>
              <a:gd name="connsiteX20" fmla="*/ 106678 w 3112642"/>
              <a:gd name="connsiteY20" fmla="*/ 3802259 h 4683671"/>
              <a:gd name="connsiteX21" fmla="*/ 212086 w 3112642"/>
              <a:gd name="connsiteY21" fmla="*/ 3769338 h 4683671"/>
              <a:gd name="connsiteX22" fmla="*/ 1663966 w 3112642"/>
              <a:gd name="connsiteY22" fmla="*/ 103 h 4683671"/>
              <a:gd name="connsiteX23" fmla="*/ 2207218 w 3112642"/>
              <a:gd name="connsiteY23" fmla="*/ 104114 h 4683671"/>
              <a:gd name="connsiteX24" fmla="*/ 2989522 w 3112642"/>
              <a:gd name="connsiteY24" fmla="*/ 1843940 h 4683671"/>
              <a:gd name="connsiteX25" fmla="*/ 2374854 w 3112642"/>
              <a:gd name="connsiteY25" fmla="*/ 2570446 h 4683671"/>
              <a:gd name="connsiteX26" fmla="*/ 1346174 w 3112642"/>
              <a:gd name="connsiteY26" fmla="*/ 3672831 h 4683671"/>
              <a:gd name="connsiteX27" fmla="*/ 1225526 w 3112642"/>
              <a:gd name="connsiteY27" fmla="*/ 3736192 h 4683671"/>
              <a:gd name="connsiteX28" fmla="*/ 354323 w 3112642"/>
              <a:gd name="connsiteY28" fmla="*/ 3370459 h 4683671"/>
              <a:gd name="connsiteX29" fmla="*/ 309874 w 3112642"/>
              <a:gd name="connsiteY29" fmla="*/ 3239679 h 4683671"/>
              <a:gd name="connsiteX30" fmla="*/ 449571 w 3112642"/>
              <a:gd name="connsiteY30" fmla="*/ 1962093 h 4683671"/>
              <a:gd name="connsiteX31" fmla="*/ 391152 w 3112642"/>
              <a:gd name="connsiteY31" fmla="*/ 889020 h 4683671"/>
              <a:gd name="connsiteX32" fmla="*/ 1663966 w 3112642"/>
              <a:gd name="connsiteY32" fmla="*/ 103 h 468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12642" h="4683671">
                <a:moveTo>
                  <a:pt x="208276" y="3651185"/>
                </a:moveTo>
                <a:lnTo>
                  <a:pt x="1140438" y="4037212"/>
                </a:lnTo>
                <a:lnTo>
                  <a:pt x="1075669" y="4121091"/>
                </a:lnTo>
                <a:cubicBezTo>
                  <a:pt x="1087099" y="4151532"/>
                  <a:pt x="1121388" y="4184452"/>
                  <a:pt x="1118848" y="4217598"/>
                </a:cubicBezTo>
                <a:cubicBezTo>
                  <a:pt x="1095989" y="4246685"/>
                  <a:pt x="1036300" y="4244205"/>
                  <a:pt x="1013440" y="4274645"/>
                </a:cubicBezTo>
                <a:lnTo>
                  <a:pt x="1061700" y="4362358"/>
                </a:lnTo>
                <a:cubicBezTo>
                  <a:pt x="1037570" y="4399112"/>
                  <a:pt x="985501" y="4390318"/>
                  <a:pt x="961372" y="4406778"/>
                </a:cubicBezTo>
                <a:cubicBezTo>
                  <a:pt x="977881" y="4436091"/>
                  <a:pt x="977881" y="4434738"/>
                  <a:pt x="986771" y="4476678"/>
                </a:cubicBezTo>
                <a:cubicBezTo>
                  <a:pt x="967721" y="4489305"/>
                  <a:pt x="916922" y="4535078"/>
                  <a:pt x="890253" y="4541392"/>
                </a:cubicBezTo>
                <a:cubicBezTo>
                  <a:pt x="810244" y="4577018"/>
                  <a:pt x="778495" y="4601145"/>
                  <a:pt x="699756" y="4618958"/>
                </a:cubicBezTo>
                <a:cubicBezTo>
                  <a:pt x="687057" y="4618958"/>
                  <a:pt x="670547" y="4615124"/>
                  <a:pt x="654037" y="4612644"/>
                </a:cubicBezTo>
                <a:lnTo>
                  <a:pt x="495290" y="4683671"/>
                </a:lnTo>
                <a:cubicBezTo>
                  <a:pt x="375913" y="4667211"/>
                  <a:pt x="292095" y="4630232"/>
                  <a:pt x="215896" y="4561685"/>
                </a:cubicBezTo>
                <a:lnTo>
                  <a:pt x="161287" y="4413092"/>
                </a:lnTo>
                <a:cubicBezTo>
                  <a:pt x="137158" y="4399112"/>
                  <a:pt x="120648" y="4386485"/>
                  <a:pt x="121918" y="4381299"/>
                </a:cubicBezTo>
                <a:cubicBezTo>
                  <a:pt x="121918" y="4381299"/>
                  <a:pt x="67309" y="4251872"/>
                  <a:pt x="45719" y="4199785"/>
                </a:cubicBezTo>
                <a:cubicBezTo>
                  <a:pt x="25400" y="4165512"/>
                  <a:pt x="10160" y="4121091"/>
                  <a:pt x="0" y="4100798"/>
                </a:cubicBezTo>
                <a:cubicBezTo>
                  <a:pt x="34290" y="4070358"/>
                  <a:pt x="46989" y="4060211"/>
                  <a:pt x="83819" y="4057505"/>
                </a:cubicBezTo>
                <a:cubicBezTo>
                  <a:pt x="60959" y="4030898"/>
                  <a:pt x="49529" y="3980165"/>
                  <a:pt x="40639" y="3948372"/>
                </a:cubicBezTo>
                <a:cubicBezTo>
                  <a:pt x="76199" y="3928078"/>
                  <a:pt x="115568" y="3934392"/>
                  <a:pt x="147317" y="3921765"/>
                </a:cubicBezTo>
                <a:cubicBezTo>
                  <a:pt x="153667" y="3880952"/>
                  <a:pt x="99058" y="3841718"/>
                  <a:pt x="106678" y="3802259"/>
                </a:cubicBezTo>
                <a:cubicBezTo>
                  <a:pt x="135888" y="3779485"/>
                  <a:pt x="175257" y="3777005"/>
                  <a:pt x="212086" y="3769338"/>
                </a:cubicBezTo>
                <a:close/>
                <a:moveTo>
                  <a:pt x="1663966" y="103"/>
                </a:moveTo>
                <a:cubicBezTo>
                  <a:pt x="1846703" y="-2102"/>
                  <a:pt x="2031644" y="31396"/>
                  <a:pt x="2207218" y="104114"/>
                </a:cubicBezTo>
                <a:cubicBezTo>
                  <a:pt x="2579320" y="270521"/>
                  <a:pt x="3428934" y="840767"/>
                  <a:pt x="2989522" y="1843940"/>
                </a:cubicBezTo>
                <a:cubicBezTo>
                  <a:pt x="2912054" y="2024326"/>
                  <a:pt x="2678378" y="2384873"/>
                  <a:pt x="2374854" y="2570446"/>
                </a:cubicBezTo>
                <a:cubicBezTo>
                  <a:pt x="1781776" y="3012392"/>
                  <a:pt x="1683988" y="2917013"/>
                  <a:pt x="1346174" y="3672831"/>
                </a:cubicBezTo>
                <a:cubicBezTo>
                  <a:pt x="1330934" y="3719732"/>
                  <a:pt x="1285215" y="3740025"/>
                  <a:pt x="1225526" y="3736192"/>
                </a:cubicBezTo>
                <a:cubicBezTo>
                  <a:pt x="995661" y="3672831"/>
                  <a:pt x="693407" y="3595265"/>
                  <a:pt x="354323" y="3370459"/>
                </a:cubicBezTo>
                <a:cubicBezTo>
                  <a:pt x="322574" y="3347685"/>
                  <a:pt x="297175" y="3313412"/>
                  <a:pt x="309874" y="3239679"/>
                </a:cubicBezTo>
                <a:cubicBezTo>
                  <a:pt x="524500" y="2669433"/>
                  <a:pt x="521960" y="2595700"/>
                  <a:pt x="449571" y="1962093"/>
                </a:cubicBezTo>
                <a:cubicBezTo>
                  <a:pt x="342893" y="1620487"/>
                  <a:pt x="293365" y="1068054"/>
                  <a:pt x="391152" y="889020"/>
                </a:cubicBezTo>
                <a:cubicBezTo>
                  <a:pt x="587363" y="334670"/>
                  <a:pt x="1115753" y="6720"/>
                  <a:pt x="1663966" y="103"/>
                </a:cubicBezTo>
                <a:close/>
              </a:path>
            </a:pathLst>
          </a:custGeom>
          <a:noFill/>
        </p:spPr>
        <p:txBody>
          <a:bodyPr wrap="square" anchor="ctr">
            <a:noAutofit/>
          </a:bodyPr>
          <a:lstStyle>
            <a:lvl1pPr marL="0" indent="0" algn="ctr">
              <a:buNone/>
              <a:defRPr/>
            </a:lvl1pPr>
          </a:lstStyle>
          <a:p>
            <a:r>
              <a:rPr lang="en-US"/>
              <a:t>Click icon to add picture</a:t>
            </a:r>
          </a:p>
        </p:txBody>
      </p:sp>
      <p:sp>
        <p:nvSpPr>
          <p:cNvPr id="14" name="Slide Number Placeholder 5">
            <a:extLst>
              <a:ext uri="{FF2B5EF4-FFF2-40B4-BE49-F238E27FC236}">
                <a16:creationId xmlns:a16="http://schemas.microsoft.com/office/drawing/2014/main" id="{8DD8FB59-3532-4BA9-BBBF-A18CF50441F8}"/>
              </a:ext>
            </a:extLst>
          </p:cNvPr>
          <p:cNvSpPr>
            <a:spLocks noGrp="1"/>
          </p:cNvSpPr>
          <p:nvPr>
            <p:ph type="sldNum" sz="quarter" idx="12"/>
          </p:nvPr>
        </p:nvSpPr>
        <p:spPr>
          <a:xfrm>
            <a:off x="8610600" y="6356351"/>
            <a:ext cx="2743200" cy="365125"/>
          </a:xfrm>
          <a:prstGeom prst="rect">
            <a:avLst/>
          </a:prstGeom>
        </p:spPr>
        <p:txBody>
          <a:bodyPr/>
          <a:lstStyle/>
          <a:p>
            <a:fld id="{9319E888-69DF-4A19-BF5D-F6CF70DE7D06}" type="slidenum">
              <a:rPr lang="en-US" smtClean="0"/>
              <a:t>‹#›</a:t>
            </a:fld>
            <a:endParaRPr lang="en-US"/>
          </a:p>
        </p:txBody>
      </p:sp>
    </p:spTree>
    <p:extLst>
      <p:ext uri="{BB962C8B-B14F-4D97-AF65-F5344CB8AC3E}">
        <p14:creationId xmlns:p14="http://schemas.microsoft.com/office/powerpoint/2010/main" val="194305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C8F66-424B-4BE0-9AB2-2669C9DD0C76}"/>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BE5F4461-CFCB-47B7-A030-98DC5B91FDC0}"/>
              </a:ext>
            </a:extLst>
          </p:cNvPr>
          <p:cNvSpPr>
            <a:spLocks noGrp="1"/>
          </p:cNvSpPr>
          <p:nvPr>
            <p:ph type="ftr" sz="quarter" idx="11"/>
          </p:nvPr>
        </p:nvSpPr>
        <p:spPr/>
        <p:txBody>
          <a:bodyPr/>
          <a:lstStyle/>
          <a:p>
            <a:r>
              <a:rPr lang="en-US"/>
              <a:t>Your Footer Here</a:t>
            </a:r>
          </a:p>
        </p:txBody>
      </p:sp>
      <p:sp>
        <p:nvSpPr>
          <p:cNvPr id="4" name="Slide Number Placeholder 3">
            <a:extLst>
              <a:ext uri="{FF2B5EF4-FFF2-40B4-BE49-F238E27FC236}">
                <a16:creationId xmlns:a16="http://schemas.microsoft.com/office/drawing/2014/main" id="{65AB1FCF-C84F-4E4B-88F0-C20F0086D3F8}"/>
              </a:ext>
            </a:extLst>
          </p:cNvPr>
          <p:cNvSpPr>
            <a:spLocks noGrp="1"/>
          </p:cNvSpPr>
          <p:nvPr>
            <p:ph type="sldNum" sz="quarter" idx="12"/>
          </p:nvPr>
        </p:nvSpPr>
        <p:spPr/>
        <p:txBody>
          <a:bodyPr/>
          <a:lstStyle/>
          <a:p>
            <a:fld id="{83A218E8-C0C8-4525-BD5F-99356FF4A842}" type="slidenum">
              <a:rPr lang="en-US" smtClean="0"/>
              <a:t>‹#›</a:t>
            </a:fld>
            <a:endParaRPr lang="en-US"/>
          </a:p>
        </p:txBody>
      </p:sp>
    </p:spTree>
    <p:extLst>
      <p:ext uri="{BB962C8B-B14F-4D97-AF65-F5344CB8AC3E}">
        <p14:creationId xmlns:p14="http://schemas.microsoft.com/office/powerpoint/2010/main" val="187509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5F8054-4229-492C-A78D-09216B41A7DA}" type="datetimeFigureOut">
              <a:rPr lang="en-US" smtClean="0"/>
              <a:t>7/25/2021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95E2C4F-FFA8-4AE3-BE32-ED89489064E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090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F8054-4229-492C-A78D-09216B41A7D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E2C4F-FFA8-4AE3-BE32-ED89489064E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88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2.jp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55999-3F16-4981-A06E-18A5D24DA22C}"/>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96D25-75A9-4D75-AB9A-6EE624DCA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9AF7A-EE03-4D7F-A307-7313D622B69B}"/>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accent3">
                    <a:lumMod val="50000"/>
                  </a:schemeClr>
                </a:solidFill>
              </a:defRPr>
            </a:lvl1pPr>
          </a:lstStyle>
          <a:p>
            <a:r>
              <a:rPr lang="en-US"/>
              <a:t>Date</a:t>
            </a:r>
          </a:p>
        </p:txBody>
      </p:sp>
      <p:sp>
        <p:nvSpPr>
          <p:cNvPr id="5" name="Footer Placeholder 4">
            <a:extLst>
              <a:ext uri="{FF2B5EF4-FFF2-40B4-BE49-F238E27FC236}">
                <a16:creationId xmlns:a16="http://schemas.microsoft.com/office/drawing/2014/main" id="{A4A2F644-5B7A-41CE-AF8F-CD3A5E8C9AC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accent3">
                    <a:lumMod val="5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B8BD2754-AA0C-4D86-9E6D-4B555D983ABD}"/>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accent3">
                    <a:lumMod val="50000"/>
                  </a:schemeClr>
                </a:solidFill>
              </a:defRPr>
            </a:lvl1pPr>
          </a:lstStyle>
          <a:p>
            <a:fld id="{83A218E8-C0C8-4525-BD5F-99356FF4A842}" type="slidenum">
              <a:rPr lang="en-US" smtClean="0"/>
              <a:pPr/>
              <a:t>‹#›</a:t>
            </a:fld>
            <a:endParaRPr lang="en-US"/>
          </a:p>
        </p:txBody>
      </p:sp>
      <p:grpSp>
        <p:nvGrpSpPr>
          <p:cNvPr id="7" name="Group 6">
            <a:extLst>
              <a:ext uri="{FF2B5EF4-FFF2-40B4-BE49-F238E27FC236}">
                <a16:creationId xmlns:a16="http://schemas.microsoft.com/office/drawing/2014/main" id="{A1857C97-E013-43FE-9E82-298502542D0C}"/>
              </a:ext>
            </a:extLst>
          </p:cNvPr>
          <p:cNvGrpSpPr/>
          <p:nvPr userDrawn="1"/>
        </p:nvGrpSpPr>
        <p:grpSpPr>
          <a:xfrm>
            <a:off x="-2206543" y="-73804"/>
            <a:ext cx="1977373" cy="612144"/>
            <a:chOff x="-2096383" y="21447"/>
            <a:chExt cx="1483030" cy="612144"/>
          </a:xfrm>
        </p:grpSpPr>
        <p:sp>
          <p:nvSpPr>
            <p:cNvPr id="8" name="TextBox 7">
              <a:extLst>
                <a:ext uri="{FF2B5EF4-FFF2-40B4-BE49-F238E27FC236}">
                  <a16:creationId xmlns:a16="http://schemas.microsoft.com/office/drawing/2014/main" id="{D6014953-82F7-4EF3-8CFB-C5EA554C47C0}"/>
                </a:ext>
              </a:extLst>
            </p:cNvPr>
            <p:cNvSpPr txBox="1"/>
            <p:nvPr userDrawn="1"/>
          </p:nvSpPr>
          <p:spPr>
            <a:xfrm>
              <a:off x="-2096383" y="21447"/>
              <a:ext cx="274355"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9" name="TextBox 8">
              <a:extLst>
                <a:ext uri="{FF2B5EF4-FFF2-40B4-BE49-F238E27FC236}">
                  <a16:creationId xmlns:a16="http://schemas.microsoft.com/office/drawing/2014/main" id="{73E560A8-6351-4498-893D-9570E04A7A14}"/>
                </a:ext>
              </a:extLst>
            </p:cNvPr>
            <p:cNvSpPr txBox="1"/>
            <p:nvPr userDrawn="1"/>
          </p:nvSpPr>
          <p:spPr>
            <a:xfrm>
              <a:off x="-1002010" y="387370"/>
              <a:ext cx="356108"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0" name="Picture 9">
              <a:extLst>
                <a:ext uri="{FF2B5EF4-FFF2-40B4-BE49-F238E27FC236}">
                  <a16:creationId xmlns:a16="http://schemas.microsoft.com/office/drawing/2014/main" id="{CB872D7E-C6E1-47AE-968B-325FA9FB19D9}"/>
                </a:ext>
              </a:extLst>
            </p:cNvPr>
            <p:cNvPicPr>
              <a:picLocks noChangeAspect="1"/>
            </p:cNvPicPr>
            <p:nvPr userDrawn="1"/>
          </p:nvPicPr>
          <p:blipFill>
            <a:blip r:embed="rId9"/>
            <a:stretch>
              <a:fillRect/>
            </a:stretch>
          </p:blipFill>
          <p:spPr>
            <a:xfrm>
              <a:off x="-2018604" y="234547"/>
              <a:ext cx="1405251" cy="185944"/>
            </a:xfrm>
            <a:prstGeom prst="rect">
              <a:avLst/>
            </a:prstGeom>
          </p:spPr>
        </p:pic>
      </p:grpSp>
      <p:sp>
        <p:nvSpPr>
          <p:cNvPr id="11" name="Rectangle 10">
            <a:extLst>
              <a:ext uri="{FF2B5EF4-FFF2-40B4-BE49-F238E27FC236}">
                <a16:creationId xmlns:a16="http://schemas.microsoft.com/office/drawing/2014/main" id="{C3D9864D-2D40-4BCD-B905-77BE8C94187D}"/>
              </a:ext>
            </a:extLst>
          </p:cNvPr>
          <p:cNvSpPr/>
          <p:nvPr userDrawn="1"/>
        </p:nvSpPr>
        <p:spPr>
          <a:xfrm>
            <a:off x="-118532" y="6959601"/>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8014323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5F8054-4229-492C-A78D-09216B41A7DA}" type="datetimeFigureOut">
              <a:rPr lang="en-US" smtClean="0"/>
              <a:t>7/25/2021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95E2C4F-FFA8-4AE3-BE32-ED89489064E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8690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2F97-667D-42ED-BAFE-2C6E6D41B429}"/>
              </a:ext>
            </a:extLst>
          </p:cNvPr>
          <p:cNvSpPr>
            <a:spLocks noGrp="1"/>
          </p:cNvSpPr>
          <p:nvPr>
            <p:ph type="ctrTitle"/>
          </p:nvPr>
        </p:nvSpPr>
        <p:spPr/>
        <p:txBody>
          <a:bodyPr/>
          <a:lstStyle/>
          <a:p>
            <a:r>
              <a:rPr lang="en-US" dirty="0"/>
              <a:t>Pancake Flipping Winner Selection</a:t>
            </a:r>
          </a:p>
        </p:txBody>
      </p:sp>
      <p:sp>
        <p:nvSpPr>
          <p:cNvPr id="3" name="Subtitle 2">
            <a:extLst>
              <a:ext uri="{FF2B5EF4-FFF2-40B4-BE49-F238E27FC236}">
                <a16:creationId xmlns:a16="http://schemas.microsoft.com/office/drawing/2014/main" id="{081A0FC0-0D8B-4DA1-A9F8-29380390237D}"/>
              </a:ext>
            </a:extLst>
          </p:cNvPr>
          <p:cNvSpPr>
            <a:spLocks noGrp="1"/>
          </p:cNvSpPr>
          <p:nvPr>
            <p:ph type="subTitle" idx="1"/>
          </p:nvPr>
        </p:nvSpPr>
        <p:spPr/>
        <p:txBody>
          <a:bodyPr/>
          <a:lstStyle/>
          <a:p>
            <a:r>
              <a:rPr lang="en-US" dirty="0"/>
              <a:t>Karthik Rajagopal</a:t>
            </a:r>
          </a:p>
        </p:txBody>
      </p:sp>
    </p:spTree>
    <p:extLst>
      <p:ext uri="{BB962C8B-B14F-4D97-AF65-F5344CB8AC3E}">
        <p14:creationId xmlns:p14="http://schemas.microsoft.com/office/powerpoint/2010/main" val="359742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3EC73F-C98E-43E5-8AB6-5AB7EBD2CD4F}"/>
              </a:ext>
            </a:extLst>
          </p:cNvPr>
          <p:cNvSpPr>
            <a:spLocks noGrp="1"/>
          </p:cNvSpPr>
          <p:nvPr>
            <p:ph type="title"/>
          </p:nvPr>
        </p:nvSpPr>
        <p:spPr/>
        <p:txBody>
          <a:bodyPr/>
          <a:lstStyle/>
          <a:p>
            <a:r>
              <a:rPr lang="en-US" dirty="0"/>
              <a:t>What we know</a:t>
            </a:r>
          </a:p>
        </p:txBody>
      </p:sp>
      <p:sp>
        <p:nvSpPr>
          <p:cNvPr id="4" name="Content Placeholder 3">
            <a:extLst>
              <a:ext uri="{FF2B5EF4-FFF2-40B4-BE49-F238E27FC236}">
                <a16:creationId xmlns:a16="http://schemas.microsoft.com/office/drawing/2014/main" id="{B94F7C77-4181-4A5F-A211-BE79D77E323E}"/>
              </a:ext>
            </a:extLst>
          </p:cNvPr>
          <p:cNvSpPr>
            <a:spLocks noGrp="1"/>
          </p:cNvSpPr>
          <p:nvPr>
            <p:ph idx="1"/>
          </p:nvPr>
        </p:nvSpPr>
        <p:spPr/>
        <p:txBody>
          <a:bodyPr/>
          <a:lstStyle/>
          <a:p>
            <a:r>
              <a:rPr lang="en-US" dirty="0"/>
              <a:t>Based on the data available with us, the following are the information we get</a:t>
            </a:r>
          </a:p>
          <a:p>
            <a:pPr lvl="1"/>
            <a:r>
              <a:rPr lang="en-US" dirty="0"/>
              <a:t>Two contestants – Arielle and Boris</a:t>
            </a:r>
          </a:p>
          <a:p>
            <a:pPr lvl="1"/>
            <a:r>
              <a:rPr lang="en-US" dirty="0"/>
              <a:t>50 days of contest, 20 flips per day for each person</a:t>
            </a:r>
          </a:p>
          <a:p>
            <a:pPr lvl="1"/>
            <a:r>
              <a:rPr lang="en-US" dirty="0"/>
              <a:t>Free to choose which hand to use</a:t>
            </a:r>
          </a:p>
          <a:p>
            <a:r>
              <a:rPr lang="en-US" dirty="0"/>
              <a:t>Further Insights</a:t>
            </a:r>
          </a:p>
          <a:p>
            <a:pPr lvl="1"/>
            <a:r>
              <a:rPr lang="en-US" dirty="0"/>
              <a:t>Arielle used Right hand for 35 days (700 attempts) and Left hand for 15 days (300 attempts)</a:t>
            </a:r>
          </a:p>
          <a:p>
            <a:pPr lvl="1"/>
            <a:r>
              <a:rPr lang="en-US" dirty="0"/>
              <a:t>Boris used Right hand for 15 days (300 attempts) and Left hand for 35 days (700 attempts)</a:t>
            </a:r>
          </a:p>
        </p:txBody>
      </p:sp>
    </p:spTree>
    <p:extLst>
      <p:ext uri="{BB962C8B-B14F-4D97-AF65-F5344CB8AC3E}">
        <p14:creationId xmlns:p14="http://schemas.microsoft.com/office/powerpoint/2010/main" val="142600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108F-019A-4CE1-9D94-BE9A67ECAD0E}"/>
              </a:ext>
            </a:extLst>
          </p:cNvPr>
          <p:cNvSpPr>
            <a:spLocks noGrp="1"/>
          </p:cNvSpPr>
          <p:nvPr>
            <p:ph type="title"/>
          </p:nvPr>
        </p:nvSpPr>
        <p:spPr/>
        <p:txBody>
          <a:bodyPr/>
          <a:lstStyle/>
          <a:p>
            <a:r>
              <a:rPr lang="en-US" dirty="0"/>
              <a:t>Nitty </a:t>
            </a:r>
            <a:r>
              <a:rPr lang="en-US" dirty="0" err="1"/>
              <a:t>gritties</a:t>
            </a:r>
            <a:endParaRPr lang="en-US" dirty="0"/>
          </a:p>
        </p:txBody>
      </p:sp>
      <p:sp>
        <p:nvSpPr>
          <p:cNvPr id="3" name="Content Placeholder 2">
            <a:extLst>
              <a:ext uri="{FF2B5EF4-FFF2-40B4-BE49-F238E27FC236}">
                <a16:creationId xmlns:a16="http://schemas.microsoft.com/office/drawing/2014/main" id="{28FCE3BD-C716-47ED-B92B-79032095B13E}"/>
              </a:ext>
            </a:extLst>
          </p:cNvPr>
          <p:cNvSpPr>
            <a:spLocks noGrp="1"/>
          </p:cNvSpPr>
          <p:nvPr>
            <p:ph idx="1"/>
          </p:nvPr>
        </p:nvSpPr>
        <p:spPr/>
        <p:txBody>
          <a:bodyPr/>
          <a:lstStyle/>
          <a:p>
            <a:pPr marL="0" indent="0">
              <a:buNone/>
            </a:pPr>
            <a:r>
              <a:rPr lang="en-US" dirty="0"/>
              <a:t>Statistical interpretation of the scores</a:t>
            </a:r>
          </a:p>
          <a:p>
            <a:pPr marL="0" indent="0">
              <a:buNone/>
            </a:pPr>
            <a:endParaRPr lang="en-US" dirty="0"/>
          </a:p>
        </p:txBody>
      </p:sp>
      <p:graphicFrame>
        <p:nvGraphicFramePr>
          <p:cNvPr id="4" name="Table 3">
            <a:extLst>
              <a:ext uri="{FF2B5EF4-FFF2-40B4-BE49-F238E27FC236}">
                <a16:creationId xmlns:a16="http://schemas.microsoft.com/office/drawing/2014/main" id="{42E436A6-C19C-4B5C-BFB7-7911247D59E9}"/>
              </a:ext>
            </a:extLst>
          </p:cNvPr>
          <p:cNvGraphicFramePr>
            <a:graphicFrameLocks noGrp="1"/>
          </p:cNvGraphicFramePr>
          <p:nvPr>
            <p:extLst>
              <p:ext uri="{D42A27DB-BD31-4B8C-83A1-F6EECF244321}">
                <p14:modId xmlns:p14="http://schemas.microsoft.com/office/powerpoint/2010/main" val="55101350"/>
              </p:ext>
            </p:extLst>
          </p:nvPr>
        </p:nvGraphicFramePr>
        <p:xfrm>
          <a:off x="1199073" y="2524775"/>
          <a:ext cx="3065012" cy="3528707"/>
        </p:xfrm>
        <a:graphic>
          <a:graphicData uri="http://schemas.openxmlformats.org/drawingml/2006/table">
            <a:tbl>
              <a:tblPr/>
              <a:tblGrid>
                <a:gridCol w="766253">
                  <a:extLst>
                    <a:ext uri="{9D8B030D-6E8A-4147-A177-3AD203B41FA5}">
                      <a16:colId xmlns:a16="http://schemas.microsoft.com/office/drawing/2014/main" val="3204335997"/>
                    </a:ext>
                  </a:extLst>
                </a:gridCol>
                <a:gridCol w="766253">
                  <a:extLst>
                    <a:ext uri="{9D8B030D-6E8A-4147-A177-3AD203B41FA5}">
                      <a16:colId xmlns:a16="http://schemas.microsoft.com/office/drawing/2014/main" val="1571368000"/>
                    </a:ext>
                  </a:extLst>
                </a:gridCol>
                <a:gridCol w="766253">
                  <a:extLst>
                    <a:ext uri="{9D8B030D-6E8A-4147-A177-3AD203B41FA5}">
                      <a16:colId xmlns:a16="http://schemas.microsoft.com/office/drawing/2014/main" val="738379252"/>
                    </a:ext>
                  </a:extLst>
                </a:gridCol>
                <a:gridCol w="766253">
                  <a:extLst>
                    <a:ext uri="{9D8B030D-6E8A-4147-A177-3AD203B41FA5}">
                      <a16:colId xmlns:a16="http://schemas.microsoft.com/office/drawing/2014/main" val="2531894552"/>
                    </a:ext>
                  </a:extLst>
                </a:gridCol>
              </a:tblGrid>
              <a:tr h="196476">
                <a:tc gridSpan="4">
                  <a:txBody>
                    <a:bodyPr/>
                    <a:lstStyle/>
                    <a:p>
                      <a:pPr algn="ctr" fontAlgn="b"/>
                      <a:r>
                        <a:rPr lang="en-US" sz="1100" b="0" i="0" u="none" strike="noStrike">
                          <a:solidFill>
                            <a:srgbClr val="000000"/>
                          </a:solidFill>
                          <a:effectLst/>
                          <a:latin typeface="Calibri" panose="020F0502020204030204" pitchFamily="34" charset="0"/>
                        </a:rPr>
                        <a:t>Overall</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00229541"/>
                  </a:ext>
                </a:extLst>
              </a:tr>
              <a:tr h="188617">
                <a:tc>
                  <a:txBody>
                    <a:bodyPr/>
                    <a:lstStyle/>
                    <a:p>
                      <a:pPr algn="ctr" fontAlgn="b"/>
                      <a:r>
                        <a:rPr lang="en-US" sz="1100" b="0" i="1" u="none" strike="noStrike">
                          <a:solidFill>
                            <a:srgbClr val="000000"/>
                          </a:solidFill>
                          <a:effectLst/>
                          <a:latin typeface="Calibri" panose="020F0502020204030204" pitchFamily="34" charset="0"/>
                        </a:rPr>
                        <a:t>score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attempts</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4435332"/>
                  </a:ext>
                </a:extLst>
              </a:tr>
              <a:tr h="188617">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29924493"/>
                  </a:ext>
                </a:extLst>
              </a:tr>
              <a:tr h="188617">
                <a:tc>
                  <a:txBody>
                    <a:bodyPr/>
                    <a:lstStyle/>
                    <a:p>
                      <a:pPr algn="l" fontAlgn="b"/>
                      <a:r>
                        <a:rPr lang="en-US" sz="1100" b="0" i="0" u="none" strike="noStrike">
                          <a:solidFill>
                            <a:srgbClr val="000000"/>
                          </a:solidFill>
                          <a:effectLst/>
                          <a:latin typeface="Calibri" panose="020F0502020204030204" pitchFamily="34" charset="0"/>
                        </a:rPr>
                        <a:t>Mean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449810447"/>
                  </a:ext>
                </a:extLst>
              </a:tr>
              <a:tr h="353656">
                <a:tc>
                  <a:txBody>
                    <a:bodyPr/>
                    <a:lstStyle/>
                    <a:p>
                      <a:pPr algn="l" fontAlgn="b"/>
                      <a:r>
                        <a:rPr lang="en-US" sz="1100" b="0" i="0" u="none" strike="noStrike">
                          <a:solidFill>
                            <a:srgbClr val="000000"/>
                          </a:solidFill>
                          <a:effectLst/>
                          <a:latin typeface="Calibri" panose="020F0502020204030204" pitchFamily="34" charset="0"/>
                        </a:rPr>
                        <a:t>Standard Error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0.253976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Standard Error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3430801652"/>
                  </a:ext>
                </a:extLst>
              </a:tr>
              <a:tr h="188617">
                <a:tc>
                  <a:txBody>
                    <a:bodyPr/>
                    <a:lstStyle/>
                    <a:p>
                      <a:pPr algn="l" fontAlgn="b"/>
                      <a:r>
                        <a:rPr lang="en-US" sz="1100" b="0" i="0" u="none" strike="noStrike">
                          <a:solidFill>
                            <a:srgbClr val="000000"/>
                          </a:solidFill>
                          <a:effectLst/>
                          <a:latin typeface="Calibri" panose="020F0502020204030204" pitchFamily="34" charset="0"/>
                        </a:rPr>
                        <a:t>Median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Median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172122039"/>
                  </a:ext>
                </a:extLst>
              </a:tr>
              <a:tr h="188617">
                <a:tc>
                  <a:txBody>
                    <a:bodyPr/>
                    <a:lstStyle/>
                    <a:p>
                      <a:pPr algn="l" fontAlgn="b"/>
                      <a:r>
                        <a:rPr lang="en-US" sz="1100" b="0" i="0" u="none" strike="noStrike">
                          <a:solidFill>
                            <a:srgbClr val="000000"/>
                          </a:solidFill>
                          <a:effectLst/>
                          <a:latin typeface="Calibri" panose="020F0502020204030204" pitchFamily="34" charset="0"/>
                        </a:rPr>
                        <a:t>Mode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Mode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2111581127"/>
                  </a:ext>
                </a:extLst>
              </a:tr>
              <a:tr h="353656">
                <a:tc>
                  <a:txBody>
                    <a:bodyPr/>
                    <a:lstStyle/>
                    <a:p>
                      <a:pPr algn="l" fontAlgn="b"/>
                      <a:r>
                        <a:rPr lang="en-US" sz="1100" b="0" i="0" u="none" strike="noStrike">
                          <a:solidFill>
                            <a:srgbClr val="000000"/>
                          </a:solidFill>
                          <a:effectLst/>
                          <a:latin typeface="Calibri" panose="020F0502020204030204" pitchFamily="34" charset="0"/>
                        </a:rPr>
                        <a:t>Standard Deviation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2.539765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Standard Deviation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2277790215"/>
                  </a:ext>
                </a:extLst>
              </a:tr>
              <a:tr h="353656">
                <a:tc>
                  <a:txBody>
                    <a:bodyPr/>
                    <a:lstStyle/>
                    <a:p>
                      <a:pPr algn="l" fontAlgn="b"/>
                      <a:r>
                        <a:rPr lang="en-US" sz="1100" b="0" i="0" u="none" strike="noStrike">
                          <a:solidFill>
                            <a:srgbClr val="000000"/>
                          </a:solidFill>
                          <a:effectLst/>
                          <a:latin typeface="Calibri" panose="020F0502020204030204" pitchFamily="34" charset="0"/>
                        </a:rPr>
                        <a:t>Sample Variance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6.450404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 Variance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3333183749"/>
                  </a:ext>
                </a:extLst>
              </a:tr>
              <a:tr h="188617">
                <a:tc>
                  <a:txBody>
                    <a:bodyPr/>
                    <a:lstStyle/>
                    <a:p>
                      <a:pPr algn="l" fontAlgn="b"/>
                      <a:r>
                        <a:rPr lang="en-US" sz="1100" b="0" i="0" u="none" strike="noStrike">
                          <a:solidFill>
                            <a:srgbClr val="000000"/>
                          </a:solidFill>
                          <a:effectLst/>
                          <a:latin typeface="Calibri" panose="020F0502020204030204" pitchFamily="34" charset="0"/>
                        </a:rPr>
                        <a:t>Kurtosis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-0.6666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Kurtosis</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#DIV/0!</a:t>
                      </a:r>
                    </a:p>
                  </a:txBody>
                  <a:tcPr marL="7620" marR="7620" marT="7620" marB="0" anchor="b">
                    <a:lnL>
                      <a:noFill/>
                    </a:lnL>
                    <a:lnR>
                      <a:noFill/>
                    </a:lnR>
                    <a:lnT>
                      <a:noFill/>
                    </a:lnT>
                    <a:lnB>
                      <a:noFill/>
                    </a:lnB>
                  </a:tcPr>
                </a:tc>
                <a:extLst>
                  <a:ext uri="{0D108BD9-81ED-4DB2-BD59-A6C34878D82A}">
                    <a16:rowId xmlns:a16="http://schemas.microsoft.com/office/drawing/2014/main" val="1564666976"/>
                  </a:ext>
                </a:extLst>
              </a:tr>
              <a:tr h="188617">
                <a:tc>
                  <a:txBody>
                    <a:bodyPr/>
                    <a:lstStyle/>
                    <a:p>
                      <a:pPr algn="l" fontAlgn="b"/>
                      <a:r>
                        <a:rPr lang="en-US" sz="1100" b="0" i="0" u="none" strike="noStrike">
                          <a:solidFill>
                            <a:srgbClr val="000000"/>
                          </a:solidFill>
                          <a:effectLst/>
                          <a:latin typeface="Calibri" panose="020F0502020204030204" pitchFamily="34" charset="0"/>
                        </a:rPr>
                        <a:t>Skewness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-0.00488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Skewness</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#DIV/0!</a:t>
                      </a:r>
                    </a:p>
                  </a:txBody>
                  <a:tcPr marL="7620" marR="7620" marT="7620" marB="0" anchor="b">
                    <a:lnL>
                      <a:noFill/>
                    </a:lnL>
                    <a:lnR>
                      <a:noFill/>
                    </a:lnR>
                    <a:lnT>
                      <a:noFill/>
                    </a:lnT>
                    <a:lnB>
                      <a:noFill/>
                    </a:lnB>
                  </a:tcPr>
                </a:tc>
                <a:extLst>
                  <a:ext uri="{0D108BD9-81ED-4DB2-BD59-A6C34878D82A}">
                    <a16:rowId xmlns:a16="http://schemas.microsoft.com/office/drawing/2014/main" val="120690827"/>
                  </a:ext>
                </a:extLst>
              </a:tr>
              <a:tr h="188617">
                <a:tc>
                  <a:txBody>
                    <a:bodyPr/>
                    <a:lstStyle/>
                    <a:p>
                      <a:pPr algn="l" fontAlgn="b"/>
                      <a:r>
                        <a:rPr lang="en-US" sz="1100" b="0" i="0" u="none" strike="noStrike">
                          <a:solidFill>
                            <a:srgbClr val="000000"/>
                          </a:solidFill>
                          <a:effectLst/>
                          <a:latin typeface="Calibri" panose="020F0502020204030204" pitchFamily="34" charset="0"/>
                        </a:rPr>
                        <a:t>Range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Range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693037701"/>
                  </a:ext>
                </a:extLst>
              </a:tr>
              <a:tr h="188617">
                <a:tc>
                  <a:txBody>
                    <a:bodyPr/>
                    <a:lstStyle/>
                    <a:p>
                      <a:pPr algn="l" fontAlgn="b"/>
                      <a:r>
                        <a:rPr lang="en-US" sz="1100" b="0" i="0" u="none" strike="noStrike">
                          <a:solidFill>
                            <a:srgbClr val="000000"/>
                          </a:solidFill>
                          <a:effectLst/>
                          <a:latin typeface="Calibri" panose="020F0502020204030204" pitchFamily="34" charset="0"/>
                        </a:rPr>
                        <a:t>Minimum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1792747100"/>
                  </a:ext>
                </a:extLst>
              </a:tr>
              <a:tr h="188617">
                <a:tc>
                  <a:txBody>
                    <a:bodyPr/>
                    <a:lstStyle/>
                    <a:p>
                      <a:pPr algn="l" fontAlgn="b"/>
                      <a:r>
                        <a:rPr lang="en-US" sz="1100" b="0" i="0" u="none" strike="noStrike">
                          <a:solidFill>
                            <a:srgbClr val="000000"/>
                          </a:solidFill>
                          <a:effectLst/>
                          <a:latin typeface="Calibri" panose="020F0502020204030204" pitchFamily="34" charset="0"/>
                        </a:rPr>
                        <a:t>Maximum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Maximum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3072131791"/>
                  </a:ext>
                </a:extLst>
              </a:tr>
              <a:tr h="188617">
                <a:tc>
                  <a:txBody>
                    <a:bodyPr/>
                    <a:lstStyle/>
                    <a:p>
                      <a:pPr algn="l" fontAlgn="b"/>
                      <a:r>
                        <a:rPr lang="en-US" sz="1100" b="0" i="0" u="none" strike="noStrike">
                          <a:solidFill>
                            <a:srgbClr val="000000"/>
                          </a:solidFill>
                          <a:effectLst/>
                          <a:latin typeface="Calibri" panose="020F0502020204030204" pitchFamily="34" charset="0"/>
                        </a:rPr>
                        <a:t>Sum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2000</a:t>
                      </a:r>
                    </a:p>
                  </a:txBody>
                  <a:tcPr marL="7620" marR="7620" marT="7620" marB="0" anchor="b">
                    <a:lnL>
                      <a:noFill/>
                    </a:lnL>
                    <a:lnR>
                      <a:noFill/>
                    </a:lnR>
                    <a:lnT>
                      <a:noFill/>
                    </a:lnT>
                    <a:lnB>
                      <a:noFill/>
                    </a:lnB>
                  </a:tcPr>
                </a:tc>
                <a:extLst>
                  <a:ext uri="{0D108BD9-81ED-4DB2-BD59-A6C34878D82A}">
                    <a16:rowId xmlns:a16="http://schemas.microsoft.com/office/drawing/2014/main" val="1475457186"/>
                  </a:ext>
                </a:extLst>
              </a:tr>
              <a:tr h="196476">
                <a:tc>
                  <a:txBody>
                    <a:bodyPr/>
                    <a:lstStyle/>
                    <a:p>
                      <a:pPr algn="l"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8606837"/>
                  </a:ext>
                </a:extLst>
              </a:tr>
            </a:tbl>
          </a:graphicData>
        </a:graphic>
      </p:graphicFrame>
      <p:graphicFrame>
        <p:nvGraphicFramePr>
          <p:cNvPr id="5" name="Table 4">
            <a:extLst>
              <a:ext uri="{FF2B5EF4-FFF2-40B4-BE49-F238E27FC236}">
                <a16:creationId xmlns:a16="http://schemas.microsoft.com/office/drawing/2014/main" id="{17630499-EA9C-4302-B53F-53D59EE72441}"/>
              </a:ext>
            </a:extLst>
          </p:cNvPr>
          <p:cNvGraphicFramePr>
            <a:graphicFrameLocks noGrp="1"/>
          </p:cNvGraphicFramePr>
          <p:nvPr>
            <p:extLst>
              <p:ext uri="{D42A27DB-BD31-4B8C-83A1-F6EECF244321}">
                <p14:modId xmlns:p14="http://schemas.microsoft.com/office/powerpoint/2010/main" val="209261040"/>
              </p:ext>
            </p:extLst>
          </p:nvPr>
        </p:nvGraphicFramePr>
        <p:xfrm>
          <a:off x="4698107" y="2524775"/>
          <a:ext cx="3063240" cy="3530773"/>
        </p:xfrm>
        <a:graphic>
          <a:graphicData uri="http://schemas.openxmlformats.org/drawingml/2006/table">
            <a:tbl>
              <a:tblPr/>
              <a:tblGrid>
                <a:gridCol w="765810">
                  <a:extLst>
                    <a:ext uri="{9D8B030D-6E8A-4147-A177-3AD203B41FA5}">
                      <a16:colId xmlns:a16="http://schemas.microsoft.com/office/drawing/2014/main" val="762450631"/>
                    </a:ext>
                  </a:extLst>
                </a:gridCol>
                <a:gridCol w="765810">
                  <a:extLst>
                    <a:ext uri="{9D8B030D-6E8A-4147-A177-3AD203B41FA5}">
                      <a16:colId xmlns:a16="http://schemas.microsoft.com/office/drawing/2014/main" val="2254608496"/>
                    </a:ext>
                  </a:extLst>
                </a:gridCol>
                <a:gridCol w="765810">
                  <a:extLst>
                    <a:ext uri="{9D8B030D-6E8A-4147-A177-3AD203B41FA5}">
                      <a16:colId xmlns:a16="http://schemas.microsoft.com/office/drawing/2014/main" val="180151961"/>
                    </a:ext>
                  </a:extLst>
                </a:gridCol>
                <a:gridCol w="765810">
                  <a:extLst>
                    <a:ext uri="{9D8B030D-6E8A-4147-A177-3AD203B41FA5}">
                      <a16:colId xmlns:a16="http://schemas.microsoft.com/office/drawing/2014/main" val="204588795"/>
                    </a:ext>
                  </a:extLst>
                </a:gridCol>
              </a:tblGrid>
              <a:tr h="196525">
                <a:tc gridSpan="4">
                  <a:txBody>
                    <a:bodyPr/>
                    <a:lstStyle/>
                    <a:p>
                      <a:pPr algn="ctr" fontAlgn="b"/>
                      <a:r>
                        <a:rPr lang="en-US" sz="1100" b="0" i="0" u="none" strike="noStrike">
                          <a:solidFill>
                            <a:srgbClr val="000000"/>
                          </a:solidFill>
                          <a:effectLst/>
                          <a:latin typeface="Calibri" panose="020F0502020204030204" pitchFamily="34" charset="0"/>
                        </a:rPr>
                        <a:t>Arielle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96323240"/>
                  </a:ext>
                </a:extLst>
              </a:tr>
              <a:tr h="189851">
                <a:tc>
                  <a:txBody>
                    <a:bodyPr/>
                    <a:lstStyle/>
                    <a:p>
                      <a:pPr algn="ctr" fontAlgn="b"/>
                      <a:r>
                        <a:rPr lang="en-US" sz="1100" b="0" i="1" u="none" strike="noStrike">
                          <a:solidFill>
                            <a:srgbClr val="000000"/>
                          </a:solidFill>
                          <a:effectLst/>
                          <a:latin typeface="Calibri" panose="020F0502020204030204" pitchFamily="34" charset="0"/>
                        </a:rPr>
                        <a:t>score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attempts</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1128933"/>
                  </a:ext>
                </a:extLst>
              </a:tr>
              <a:tr h="18866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4742420"/>
                  </a:ext>
                </a:extLst>
              </a:tr>
              <a:tr h="188664">
                <a:tc>
                  <a:txBody>
                    <a:bodyPr/>
                    <a:lstStyle/>
                    <a:p>
                      <a:pPr algn="l" fontAlgn="b"/>
                      <a:r>
                        <a:rPr lang="en-US" sz="1100" b="0" i="0" u="none" strike="noStrike">
                          <a:solidFill>
                            <a:srgbClr val="000000"/>
                          </a:solidFill>
                          <a:effectLst/>
                          <a:latin typeface="Calibri" panose="020F0502020204030204" pitchFamily="34" charset="0"/>
                        </a:rPr>
                        <a:t>Mean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1241043338"/>
                  </a:ext>
                </a:extLst>
              </a:tr>
              <a:tr h="353744">
                <a:tc>
                  <a:txBody>
                    <a:bodyPr/>
                    <a:lstStyle/>
                    <a:p>
                      <a:pPr algn="l" fontAlgn="b"/>
                      <a:r>
                        <a:rPr lang="en-US" sz="1100" b="0" i="0" u="none" strike="noStrike">
                          <a:solidFill>
                            <a:srgbClr val="000000"/>
                          </a:solidFill>
                          <a:effectLst/>
                          <a:latin typeface="Calibri" panose="020F0502020204030204" pitchFamily="34" charset="0"/>
                        </a:rPr>
                        <a:t>Standard Error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0.349565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Standard Error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737171159"/>
                  </a:ext>
                </a:extLst>
              </a:tr>
              <a:tr h="188664">
                <a:tc>
                  <a:txBody>
                    <a:bodyPr/>
                    <a:lstStyle/>
                    <a:p>
                      <a:pPr algn="l" fontAlgn="b"/>
                      <a:r>
                        <a:rPr lang="en-US" sz="1100" b="0" i="0" u="none" strike="noStrike">
                          <a:solidFill>
                            <a:srgbClr val="000000"/>
                          </a:solidFill>
                          <a:effectLst/>
                          <a:latin typeface="Calibri" panose="020F0502020204030204" pitchFamily="34" charset="0"/>
                        </a:rPr>
                        <a:t>Median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Median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256141473"/>
                  </a:ext>
                </a:extLst>
              </a:tr>
              <a:tr h="188664">
                <a:tc>
                  <a:txBody>
                    <a:bodyPr/>
                    <a:lstStyle/>
                    <a:p>
                      <a:pPr algn="l" fontAlgn="b"/>
                      <a:r>
                        <a:rPr lang="en-US" sz="1100" b="0" i="0" u="none" strike="noStrike">
                          <a:solidFill>
                            <a:srgbClr val="000000"/>
                          </a:solidFill>
                          <a:effectLst/>
                          <a:latin typeface="Calibri" panose="020F0502020204030204" pitchFamily="34" charset="0"/>
                        </a:rPr>
                        <a:t>Mode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Mode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987180216"/>
                  </a:ext>
                </a:extLst>
              </a:tr>
              <a:tr h="353744">
                <a:tc>
                  <a:txBody>
                    <a:bodyPr/>
                    <a:lstStyle/>
                    <a:p>
                      <a:pPr algn="l" fontAlgn="b"/>
                      <a:r>
                        <a:rPr lang="en-US" sz="1100" b="0" i="0" u="none" strike="noStrike">
                          <a:solidFill>
                            <a:srgbClr val="000000"/>
                          </a:solidFill>
                          <a:effectLst/>
                          <a:latin typeface="Calibri" panose="020F0502020204030204" pitchFamily="34" charset="0"/>
                        </a:rPr>
                        <a:t>Standard Deviation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2.4718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Standard Deviation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736220199"/>
                  </a:ext>
                </a:extLst>
              </a:tr>
              <a:tr h="353744">
                <a:tc>
                  <a:txBody>
                    <a:bodyPr/>
                    <a:lstStyle/>
                    <a:p>
                      <a:pPr algn="l" fontAlgn="b"/>
                      <a:r>
                        <a:rPr lang="en-US" sz="1100" b="0" i="0" u="none" strike="noStrike">
                          <a:solidFill>
                            <a:srgbClr val="000000"/>
                          </a:solidFill>
                          <a:effectLst/>
                          <a:latin typeface="Calibri" panose="020F0502020204030204" pitchFamily="34" charset="0"/>
                        </a:rPr>
                        <a:t>Sample Variance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6.109796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 Variance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3371898445"/>
                  </a:ext>
                </a:extLst>
              </a:tr>
              <a:tr h="188664">
                <a:tc>
                  <a:txBody>
                    <a:bodyPr/>
                    <a:lstStyle/>
                    <a:p>
                      <a:pPr algn="l" fontAlgn="b"/>
                      <a:r>
                        <a:rPr lang="en-US" sz="1100" b="0" i="0" u="none" strike="noStrike">
                          <a:solidFill>
                            <a:srgbClr val="000000"/>
                          </a:solidFill>
                          <a:effectLst/>
                          <a:latin typeface="Calibri" panose="020F0502020204030204" pitchFamily="34" charset="0"/>
                        </a:rPr>
                        <a:t>Kurtosis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-0.22099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Kurtosis</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#DIV/0!</a:t>
                      </a:r>
                    </a:p>
                  </a:txBody>
                  <a:tcPr marL="7620" marR="7620" marT="7620" marB="0" anchor="b">
                    <a:lnL>
                      <a:noFill/>
                    </a:lnL>
                    <a:lnR>
                      <a:noFill/>
                    </a:lnR>
                    <a:lnT>
                      <a:noFill/>
                    </a:lnT>
                    <a:lnB>
                      <a:noFill/>
                    </a:lnB>
                  </a:tcPr>
                </a:tc>
                <a:extLst>
                  <a:ext uri="{0D108BD9-81ED-4DB2-BD59-A6C34878D82A}">
                    <a16:rowId xmlns:a16="http://schemas.microsoft.com/office/drawing/2014/main" val="2534850228"/>
                  </a:ext>
                </a:extLst>
              </a:tr>
              <a:tr h="188664">
                <a:tc>
                  <a:txBody>
                    <a:bodyPr/>
                    <a:lstStyle/>
                    <a:p>
                      <a:pPr algn="l" fontAlgn="b"/>
                      <a:r>
                        <a:rPr lang="en-US" sz="1100" b="0" i="0" u="none" strike="noStrike">
                          <a:solidFill>
                            <a:srgbClr val="000000"/>
                          </a:solidFill>
                          <a:effectLst/>
                          <a:latin typeface="Calibri" panose="020F0502020204030204" pitchFamily="34" charset="0"/>
                        </a:rPr>
                        <a:t>Skewness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-0.19854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Skewness</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#DIV/0!</a:t>
                      </a:r>
                    </a:p>
                  </a:txBody>
                  <a:tcPr marL="7620" marR="7620" marT="7620" marB="0" anchor="b">
                    <a:lnL>
                      <a:noFill/>
                    </a:lnL>
                    <a:lnR>
                      <a:noFill/>
                    </a:lnR>
                    <a:lnT>
                      <a:noFill/>
                    </a:lnT>
                    <a:lnB>
                      <a:noFill/>
                    </a:lnB>
                  </a:tcPr>
                </a:tc>
                <a:extLst>
                  <a:ext uri="{0D108BD9-81ED-4DB2-BD59-A6C34878D82A}">
                    <a16:rowId xmlns:a16="http://schemas.microsoft.com/office/drawing/2014/main" val="1393663213"/>
                  </a:ext>
                </a:extLst>
              </a:tr>
              <a:tr h="188664">
                <a:tc>
                  <a:txBody>
                    <a:bodyPr/>
                    <a:lstStyle/>
                    <a:p>
                      <a:pPr algn="l" fontAlgn="b"/>
                      <a:r>
                        <a:rPr lang="en-US" sz="1100" b="0" i="0" u="none" strike="noStrike">
                          <a:solidFill>
                            <a:srgbClr val="000000"/>
                          </a:solidFill>
                          <a:effectLst/>
                          <a:latin typeface="Calibri" panose="020F0502020204030204" pitchFamily="34" charset="0"/>
                        </a:rPr>
                        <a:t>Range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Range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509965948"/>
                  </a:ext>
                </a:extLst>
              </a:tr>
              <a:tr h="188664">
                <a:tc>
                  <a:txBody>
                    <a:bodyPr/>
                    <a:lstStyle/>
                    <a:p>
                      <a:pPr algn="l" fontAlgn="b"/>
                      <a:r>
                        <a:rPr lang="en-US" sz="1100" b="0" i="0" u="none" strike="noStrike">
                          <a:solidFill>
                            <a:srgbClr val="000000"/>
                          </a:solidFill>
                          <a:effectLst/>
                          <a:latin typeface="Calibri" panose="020F0502020204030204" pitchFamily="34" charset="0"/>
                        </a:rPr>
                        <a:t>Minimum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2405766012"/>
                  </a:ext>
                </a:extLst>
              </a:tr>
              <a:tr h="188664">
                <a:tc>
                  <a:txBody>
                    <a:bodyPr/>
                    <a:lstStyle/>
                    <a:p>
                      <a:pPr algn="l" fontAlgn="b"/>
                      <a:r>
                        <a:rPr lang="en-US" sz="1100" b="0" i="0" u="none" strike="noStrike">
                          <a:solidFill>
                            <a:srgbClr val="000000"/>
                          </a:solidFill>
                          <a:effectLst/>
                          <a:latin typeface="Calibri" panose="020F0502020204030204" pitchFamily="34" charset="0"/>
                        </a:rPr>
                        <a:t>Maximum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Maximum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2910857451"/>
                  </a:ext>
                </a:extLst>
              </a:tr>
              <a:tr h="188664">
                <a:tc>
                  <a:txBody>
                    <a:bodyPr/>
                    <a:lstStyle/>
                    <a:p>
                      <a:pPr algn="l" fontAlgn="b"/>
                      <a:r>
                        <a:rPr lang="en-US" sz="1100" b="0" i="0" u="none" strike="noStrike">
                          <a:solidFill>
                            <a:srgbClr val="000000"/>
                          </a:solidFill>
                          <a:effectLst/>
                          <a:latin typeface="Calibri" panose="020F0502020204030204" pitchFamily="34" charset="0"/>
                        </a:rPr>
                        <a:t>Sum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1000</a:t>
                      </a:r>
                    </a:p>
                  </a:txBody>
                  <a:tcPr marL="7620" marR="7620" marT="7620" marB="0" anchor="b">
                    <a:lnL>
                      <a:noFill/>
                    </a:lnL>
                    <a:lnR>
                      <a:noFill/>
                    </a:lnR>
                    <a:lnT>
                      <a:noFill/>
                    </a:lnT>
                    <a:lnB>
                      <a:noFill/>
                    </a:lnB>
                  </a:tcPr>
                </a:tc>
                <a:extLst>
                  <a:ext uri="{0D108BD9-81ED-4DB2-BD59-A6C34878D82A}">
                    <a16:rowId xmlns:a16="http://schemas.microsoft.com/office/drawing/2014/main" val="3554573090"/>
                  </a:ext>
                </a:extLst>
              </a:tr>
              <a:tr h="196525">
                <a:tc>
                  <a:txBody>
                    <a:bodyPr/>
                    <a:lstStyle/>
                    <a:p>
                      <a:pPr algn="l"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50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50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96735"/>
                  </a:ext>
                </a:extLst>
              </a:tr>
            </a:tbl>
          </a:graphicData>
        </a:graphic>
      </p:graphicFrame>
      <p:graphicFrame>
        <p:nvGraphicFramePr>
          <p:cNvPr id="8" name="Table 7">
            <a:extLst>
              <a:ext uri="{FF2B5EF4-FFF2-40B4-BE49-F238E27FC236}">
                <a16:creationId xmlns:a16="http://schemas.microsoft.com/office/drawing/2014/main" id="{B150441A-DFAF-4579-B99F-D682CA6E7168}"/>
              </a:ext>
            </a:extLst>
          </p:cNvPr>
          <p:cNvGraphicFramePr>
            <a:graphicFrameLocks noGrp="1"/>
          </p:cNvGraphicFramePr>
          <p:nvPr>
            <p:extLst>
              <p:ext uri="{D42A27DB-BD31-4B8C-83A1-F6EECF244321}">
                <p14:modId xmlns:p14="http://schemas.microsoft.com/office/powerpoint/2010/main" val="474837234"/>
              </p:ext>
            </p:extLst>
          </p:nvPr>
        </p:nvGraphicFramePr>
        <p:xfrm>
          <a:off x="8195369" y="2524775"/>
          <a:ext cx="3063240" cy="3529585"/>
        </p:xfrm>
        <a:graphic>
          <a:graphicData uri="http://schemas.openxmlformats.org/drawingml/2006/table">
            <a:tbl>
              <a:tblPr/>
              <a:tblGrid>
                <a:gridCol w="765810">
                  <a:extLst>
                    <a:ext uri="{9D8B030D-6E8A-4147-A177-3AD203B41FA5}">
                      <a16:colId xmlns:a16="http://schemas.microsoft.com/office/drawing/2014/main" val="2718331307"/>
                    </a:ext>
                  </a:extLst>
                </a:gridCol>
                <a:gridCol w="765810">
                  <a:extLst>
                    <a:ext uri="{9D8B030D-6E8A-4147-A177-3AD203B41FA5}">
                      <a16:colId xmlns:a16="http://schemas.microsoft.com/office/drawing/2014/main" val="3308264267"/>
                    </a:ext>
                  </a:extLst>
                </a:gridCol>
                <a:gridCol w="765810">
                  <a:extLst>
                    <a:ext uri="{9D8B030D-6E8A-4147-A177-3AD203B41FA5}">
                      <a16:colId xmlns:a16="http://schemas.microsoft.com/office/drawing/2014/main" val="2041274927"/>
                    </a:ext>
                  </a:extLst>
                </a:gridCol>
                <a:gridCol w="765810">
                  <a:extLst>
                    <a:ext uri="{9D8B030D-6E8A-4147-A177-3AD203B41FA5}">
                      <a16:colId xmlns:a16="http://schemas.microsoft.com/office/drawing/2014/main" val="2428066027"/>
                    </a:ext>
                  </a:extLst>
                </a:gridCol>
              </a:tblGrid>
              <a:tr h="181612">
                <a:tc gridSpan="4">
                  <a:txBody>
                    <a:bodyPr/>
                    <a:lstStyle/>
                    <a:p>
                      <a:pPr algn="ctr" fontAlgn="b"/>
                      <a:r>
                        <a:rPr lang="en-US" sz="1100" b="0" i="0" u="none" strike="noStrike">
                          <a:solidFill>
                            <a:srgbClr val="000000"/>
                          </a:solidFill>
                          <a:effectLst/>
                          <a:latin typeface="Calibri" panose="020F0502020204030204" pitchFamily="34" charset="0"/>
                        </a:rPr>
                        <a:t>Boris</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5117642"/>
                  </a:ext>
                </a:extLst>
              </a:tr>
              <a:tr h="189508">
                <a:tc>
                  <a:txBody>
                    <a:bodyPr/>
                    <a:lstStyle/>
                    <a:p>
                      <a:pPr algn="ctr" fontAlgn="b"/>
                      <a:r>
                        <a:rPr lang="en-US" sz="1100" b="0" i="1" u="none" strike="noStrike">
                          <a:solidFill>
                            <a:srgbClr val="000000"/>
                          </a:solidFill>
                          <a:effectLst/>
                          <a:latin typeface="Calibri" panose="020F0502020204030204" pitchFamily="34" charset="0"/>
                        </a:rPr>
                        <a:t>score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attempts</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6603622"/>
                  </a:ext>
                </a:extLst>
              </a:tr>
              <a:tr h="189508">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561379"/>
                  </a:ext>
                </a:extLst>
              </a:tr>
              <a:tr h="189508">
                <a:tc>
                  <a:txBody>
                    <a:bodyPr/>
                    <a:lstStyle/>
                    <a:p>
                      <a:pPr algn="l" fontAlgn="b"/>
                      <a:r>
                        <a:rPr lang="en-US" sz="1100" b="0" i="0" u="none" strike="noStrike">
                          <a:solidFill>
                            <a:srgbClr val="000000"/>
                          </a:solidFill>
                          <a:effectLst/>
                          <a:latin typeface="Calibri" panose="020F0502020204030204" pitchFamily="34" charset="0"/>
                        </a:rPr>
                        <a:t>Mean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14355747"/>
                  </a:ext>
                </a:extLst>
              </a:tr>
              <a:tr h="355327">
                <a:tc>
                  <a:txBody>
                    <a:bodyPr/>
                    <a:lstStyle/>
                    <a:p>
                      <a:pPr algn="l" fontAlgn="b"/>
                      <a:r>
                        <a:rPr lang="en-US" sz="1100" b="0" i="0" u="none" strike="noStrike">
                          <a:solidFill>
                            <a:srgbClr val="000000"/>
                          </a:solidFill>
                          <a:effectLst/>
                          <a:latin typeface="Calibri" panose="020F0502020204030204" pitchFamily="34" charset="0"/>
                        </a:rPr>
                        <a:t>Standard Error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0.372043</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Standard Error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311950574"/>
                  </a:ext>
                </a:extLst>
              </a:tr>
              <a:tr h="189508">
                <a:tc>
                  <a:txBody>
                    <a:bodyPr/>
                    <a:lstStyle/>
                    <a:p>
                      <a:pPr algn="l" fontAlgn="b"/>
                      <a:r>
                        <a:rPr lang="en-US" sz="1100" b="0" i="0" u="none" strike="noStrike">
                          <a:solidFill>
                            <a:srgbClr val="000000"/>
                          </a:solidFill>
                          <a:effectLst/>
                          <a:latin typeface="Calibri" panose="020F0502020204030204" pitchFamily="34" charset="0"/>
                        </a:rPr>
                        <a:t>Median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Median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1400492053"/>
                  </a:ext>
                </a:extLst>
              </a:tr>
              <a:tr h="189508">
                <a:tc>
                  <a:txBody>
                    <a:bodyPr/>
                    <a:lstStyle/>
                    <a:p>
                      <a:pPr algn="l" fontAlgn="b"/>
                      <a:r>
                        <a:rPr lang="en-US" sz="1100" b="0" i="0" u="none" strike="noStrike">
                          <a:solidFill>
                            <a:srgbClr val="000000"/>
                          </a:solidFill>
                          <a:effectLst/>
                          <a:latin typeface="Calibri" panose="020F0502020204030204" pitchFamily="34" charset="0"/>
                        </a:rPr>
                        <a:t>Mode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Mode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2866748967"/>
                  </a:ext>
                </a:extLst>
              </a:tr>
              <a:tr h="355327">
                <a:tc>
                  <a:txBody>
                    <a:bodyPr/>
                    <a:lstStyle/>
                    <a:p>
                      <a:pPr algn="l" fontAlgn="b"/>
                      <a:r>
                        <a:rPr lang="en-US" sz="1100" b="0" i="0" u="none" strike="noStrike">
                          <a:solidFill>
                            <a:srgbClr val="000000"/>
                          </a:solidFill>
                          <a:effectLst/>
                          <a:latin typeface="Calibri" panose="020F0502020204030204" pitchFamily="34" charset="0"/>
                        </a:rPr>
                        <a:t>Standard Deviation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2.630744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Standard Deviation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607252900"/>
                  </a:ext>
                </a:extLst>
              </a:tr>
              <a:tr h="355327">
                <a:tc>
                  <a:txBody>
                    <a:bodyPr/>
                    <a:lstStyle/>
                    <a:p>
                      <a:pPr algn="l" fontAlgn="b"/>
                      <a:r>
                        <a:rPr lang="en-US" sz="1100" b="0" i="0" u="none" strike="noStrike">
                          <a:solidFill>
                            <a:srgbClr val="000000"/>
                          </a:solidFill>
                          <a:effectLst/>
                          <a:latin typeface="Calibri" panose="020F0502020204030204" pitchFamily="34" charset="0"/>
                        </a:rPr>
                        <a:t>Sample Variance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6.920816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 Variance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848852707"/>
                  </a:ext>
                </a:extLst>
              </a:tr>
              <a:tr h="189508">
                <a:tc>
                  <a:txBody>
                    <a:bodyPr/>
                    <a:lstStyle/>
                    <a:p>
                      <a:pPr algn="l" fontAlgn="b"/>
                      <a:r>
                        <a:rPr lang="en-US" sz="1100" b="0" i="0" u="none" strike="noStrike">
                          <a:solidFill>
                            <a:srgbClr val="000000"/>
                          </a:solidFill>
                          <a:effectLst/>
                          <a:latin typeface="Calibri" panose="020F0502020204030204" pitchFamily="34" charset="0"/>
                        </a:rPr>
                        <a:t>Kurtosis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-0.96395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Kurtosis</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#DIV/0!</a:t>
                      </a:r>
                    </a:p>
                  </a:txBody>
                  <a:tcPr marL="7620" marR="7620" marT="7620" marB="0" anchor="b">
                    <a:lnL>
                      <a:noFill/>
                    </a:lnL>
                    <a:lnR>
                      <a:noFill/>
                    </a:lnR>
                    <a:lnT>
                      <a:noFill/>
                    </a:lnT>
                    <a:lnB>
                      <a:noFill/>
                    </a:lnB>
                  </a:tcPr>
                </a:tc>
                <a:extLst>
                  <a:ext uri="{0D108BD9-81ED-4DB2-BD59-A6C34878D82A}">
                    <a16:rowId xmlns:a16="http://schemas.microsoft.com/office/drawing/2014/main" val="807209753"/>
                  </a:ext>
                </a:extLst>
              </a:tr>
              <a:tr h="189508">
                <a:tc>
                  <a:txBody>
                    <a:bodyPr/>
                    <a:lstStyle/>
                    <a:p>
                      <a:pPr algn="l" fontAlgn="b"/>
                      <a:r>
                        <a:rPr lang="en-US" sz="1100" b="0" i="0" u="none" strike="noStrike">
                          <a:solidFill>
                            <a:srgbClr val="000000"/>
                          </a:solidFill>
                          <a:effectLst/>
                          <a:latin typeface="Calibri" panose="020F0502020204030204" pitchFamily="34" charset="0"/>
                        </a:rPr>
                        <a:t>Skewness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0.159796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Skewness</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#DIV/0!</a:t>
                      </a:r>
                    </a:p>
                  </a:txBody>
                  <a:tcPr marL="7620" marR="7620" marT="7620" marB="0" anchor="b">
                    <a:lnL>
                      <a:noFill/>
                    </a:lnL>
                    <a:lnR>
                      <a:noFill/>
                    </a:lnR>
                    <a:lnT>
                      <a:noFill/>
                    </a:lnT>
                    <a:lnB>
                      <a:noFill/>
                    </a:lnB>
                  </a:tcPr>
                </a:tc>
                <a:extLst>
                  <a:ext uri="{0D108BD9-81ED-4DB2-BD59-A6C34878D82A}">
                    <a16:rowId xmlns:a16="http://schemas.microsoft.com/office/drawing/2014/main" val="1591542981"/>
                  </a:ext>
                </a:extLst>
              </a:tr>
              <a:tr h="189508">
                <a:tc>
                  <a:txBody>
                    <a:bodyPr/>
                    <a:lstStyle/>
                    <a:p>
                      <a:pPr algn="l" fontAlgn="b"/>
                      <a:r>
                        <a:rPr lang="en-US" sz="1100" b="0" i="0" u="none" strike="noStrike">
                          <a:solidFill>
                            <a:srgbClr val="000000"/>
                          </a:solidFill>
                          <a:effectLst/>
                          <a:latin typeface="Calibri" panose="020F0502020204030204" pitchFamily="34" charset="0"/>
                        </a:rPr>
                        <a:t>Range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Range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2485553904"/>
                  </a:ext>
                </a:extLst>
              </a:tr>
              <a:tr h="189508">
                <a:tc>
                  <a:txBody>
                    <a:bodyPr/>
                    <a:lstStyle/>
                    <a:p>
                      <a:pPr algn="l" fontAlgn="b"/>
                      <a:r>
                        <a:rPr lang="en-US" sz="1100" b="0" i="0" u="none" strike="noStrike">
                          <a:solidFill>
                            <a:srgbClr val="000000"/>
                          </a:solidFill>
                          <a:effectLst/>
                          <a:latin typeface="Calibri" panose="020F0502020204030204" pitchFamily="34" charset="0"/>
                        </a:rPr>
                        <a:t>Minimum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3506529611"/>
                  </a:ext>
                </a:extLst>
              </a:tr>
              <a:tr h="189508">
                <a:tc>
                  <a:txBody>
                    <a:bodyPr/>
                    <a:lstStyle/>
                    <a:p>
                      <a:pPr algn="l" fontAlgn="b"/>
                      <a:r>
                        <a:rPr lang="en-US" sz="1100" b="0" i="0" u="none" strike="noStrike">
                          <a:solidFill>
                            <a:srgbClr val="000000"/>
                          </a:solidFill>
                          <a:effectLst/>
                          <a:latin typeface="Calibri" panose="020F0502020204030204" pitchFamily="34" charset="0"/>
                        </a:rPr>
                        <a:t>Maximum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Maximum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3280448147"/>
                  </a:ext>
                </a:extLst>
              </a:tr>
              <a:tr h="189508">
                <a:tc>
                  <a:txBody>
                    <a:bodyPr/>
                    <a:lstStyle/>
                    <a:p>
                      <a:pPr algn="l" fontAlgn="b"/>
                      <a:r>
                        <a:rPr lang="en-US" sz="1100" b="0" i="0" u="none" strike="noStrike">
                          <a:solidFill>
                            <a:srgbClr val="000000"/>
                          </a:solidFill>
                          <a:effectLst/>
                          <a:latin typeface="Calibri" panose="020F0502020204030204" pitchFamily="34" charset="0"/>
                        </a:rPr>
                        <a:t>Sum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1000</a:t>
                      </a:r>
                    </a:p>
                  </a:txBody>
                  <a:tcPr marL="7620" marR="7620" marT="7620" marB="0" anchor="b">
                    <a:lnL>
                      <a:noFill/>
                    </a:lnL>
                    <a:lnR>
                      <a:noFill/>
                    </a:lnR>
                    <a:lnT>
                      <a:noFill/>
                    </a:lnT>
                    <a:lnB>
                      <a:noFill/>
                    </a:lnB>
                  </a:tcPr>
                </a:tc>
                <a:extLst>
                  <a:ext uri="{0D108BD9-81ED-4DB2-BD59-A6C34878D82A}">
                    <a16:rowId xmlns:a16="http://schemas.microsoft.com/office/drawing/2014/main" val="3007269091"/>
                  </a:ext>
                </a:extLst>
              </a:tr>
              <a:tr h="197404">
                <a:tc>
                  <a:txBody>
                    <a:bodyPr/>
                    <a:lstStyle/>
                    <a:p>
                      <a:pPr algn="l"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50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9132926"/>
                  </a:ext>
                </a:extLst>
              </a:tr>
            </a:tbl>
          </a:graphicData>
        </a:graphic>
      </p:graphicFrame>
    </p:spTree>
    <p:extLst>
      <p:ext uri="{BB962C8B-B14F-4D97-AF65-F5344CB8AC3E}">
        <p14:creationId xmlns:p14="http://schemas.microsoft.com/office/powerpoint/2010/main" val="3001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5EBC-2EE4-4F05-9B8A-CD1AF1EEB361}"/>
              </a:ext>
            </a:extLst>
          </p:cNvPr>
          <p:cNvSpPr>
            <a:spLocks noGrp="1"/>
          </p:cNvSpPr>
          <p:nvPr>
            <p:ph type="title"/>
          </p:nvPr>
        </p:nvSpPr>
        <p:spPr/>
        <p:txBody>
          <a:bodyPr/>
          <a:lstStyle/>
          <a:p>
            <a:r>
              <a:rPr lang="en-US" dirty="0"/>
              <a:t>Does Hand matter?</a:t>
            </a:r>
          </a:p>
        </p:txBody>
      </p:sp>
      <p:sp>
        <p:nvSpPr>
          <p:cNvPr id="3" name="Content Placeholder 2">
            <a:extLst>
              <a:ext uri="{FF2B5EF4-FFF2-40B4-BE49-F238E27FC236}">
                <a16:creationId xmlns:a16="http://schemas.microsoft.com/office/drawing/2014/main" id="{484EE972-75F9-4821-B034-BBEF6155A113}"/>
              </a:ext>
            </a:extLst>
          </p:cNvPr>
          <p:cNvSpPr>
            <a:spLocks noGrp="1"/>
          </p:cNvSpPr>
          <p:nvPr>
            <p:ph idx="1"/>
          </p:nvPr>
        </p:nvSpPr>
        <p:spPr/>
        <p:txBody>
          <a:bodyPr/>
          <a:lstStyle/>
          <a:p>
            <a:r>
              <a:rPr lang="en-US" dirty="0"/>
              <a:t>Correlation between scores and hand used is not significant but is slightly higher for Boris than Arielle (0.62 vs 0.54)</a:t>
            </a:r>
          </a:p>
          <a:p>
            <a:r>
              <a:rPr lang="en-US" dirty="0"/>
              <a:t>The overall correlation is 0.54 for both together stating it might not be a big factor. </a:t>
            </a:r>
          </a:p>
          <a:p>
            <a:r>
              <a:rPr lang="en-US" dirty="0"/>
              <a:t>Nevertheless, there might be an argument to state that each of the contestants used a particular hand more frequently than other. Will results have been different if the frequency of hands used by them were interchanged?</a:t>
            </a:r>
          </a:p>
          <a:p>
            <a:pPr marL="0" indent="0">
              <a:buNone/>
            </a:pPr>
            <a:endParaRPr lang="en-US" dirty="0"/>
          </a:p>
        </p:txBody>
      </p:sp>
    </p:spTree>
    <p:extLst>
      <p:ext uri="{BB962C8B-B14F-4D97-AF65-F5344CB8AC3E}">
        <p14:creationId xmlns:p14="http://schemas.microsoft.com/office/powerpoint/2010/main" val="381861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5F16-32D1-4475-91F2-26B346A76B56}"/>
              </a:ext>
            </a:extLst>
          </p:cNvPr>
          <p:cNvSpPr>
            <a:spLocks noGrp="1"/>
          </p:cNvSpPr>
          <p:nvPr>
            <p:ph type="title"/>
          </p:nvPr>
        </p:nvSpPr>
        <p:spPr/>
        <p:txBody>
          <a:bodyPr/>
          <a:lstStyle/>
          <a:p>
            <a:r>
              <a:rPr lang="en-US" dirty="0"/>
              <a:t>Trend of scores</a:t>
            </a:r>
          </a:p>
        </p:txBody>
      </p:sp>
      <p:sp>
        <p:nvSpPr>
          <p:cNvPr id="3" name="Content Placeholder 2">
            <a:extLst>
              <a:ext uri="{FF2B5EF4-FFF2-40B4-BE49-F238E27FC236}">
                <a16:creationId xmlns:a16="http://schemas.microsoft.com/office/drawing/2014/main" id="{C1278780-58EC-47F3-B119-91696F5B77D3}"/>
              </a:ext>
            </a:extLst>
          </p:cNvPr>
          <p:cNvSpPr>
            <a:spLocks noGrp="1"/>
          </p:cNvSpPr>
          <p:nvPr>
            <p:ph idx="1"/>
          </p:nvPr>
        </p:nvSpPr>
        <p:spPr/>
        <p:txBody>
          <a:bodyPr/>
          <a:lstStyle/>
          <a:p>
            <a:pPr marL="0" indent="0">
              <a:buNone/>
            </a:pPr>
            <a:r>
              <a:rPr lang="en-US" dirty="0"/>
              <a:t>Looking at scores in 10 day blocks, we can see Boris started of using his left hand more and Arielle her Right hand more. But whenever Boris used his right hand more, his scores were also higher. Does he score more with Right?</a:t>
            </a:r>
          </a:p>
        </p:txBody>
      </p:sp>
      <p:graphicFrame>
        <p:nvGraphicFramePr>
          <p:cNvPr id="4" name="Chart 3">
            <a:extLst>
              <a:ext uri="{FF2B5EF4-FFF2-40B4-BE49-F238E27FC236}">
                <a16:creationId xmlns:a16="http://schemas.microsoft.com/office/drawing/2014/main" id="{02DD9B2B-6A28-41B5-A11C-62B40E5C407B}"/>
              </a:ext>
            </a:extLst>
          </p:cNvPr>
          <p:cNvGraphicFramePr>
            <a:graphicFrameLocks/>
          </p:cNvGraphicFramePr>
          <p:nvPr>
            <p:extLst>
              <p:ext uri="{D42A27DB-BD31-4B8C-83A1-F6EECF244321}">
                <p14:modId xmlns:p14="http://schemas.microsoft.com/office/powerpoint/2010/main" val="1792338973"/>
              </p:ext>
            </p:extLst>
          </p:nvPr>
        </p:nvGraphicFramePr>
        <p:xfrm>
          <a:off x="1499413" y="3173191"/>
          <a:ext cx="9507605" cy="3002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291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E7C5-27F0-40F5-A83A-03D1EA6BE2B6}"/>
              </a:ext>
            </a:extLst>
          </p:cNvPr>
          <p:cNvSpPr>
            <a:spLocks noGrp="1"/>
          </p:cNvSpPr>
          <p:nvPr>
            <p:ph type="title"/>
          </p:nvPr>
        </p:nvSpPr>
        <p:spPr/>
        <p:txBody>
          <a:bodyPr/>
          <a:lstStyle/>
          <a:p>
            <a:r>
              <a:rPr lang="en-US" dirty="0"/>
              <a:t>Stats to rescue?</a:t>
            </a:r>
          </a:p>
        </p:txBody>
      </p:sp>
      <p:sp>
        <p:nvSpPr>
          <p:cNvPr id="3" name="Content Placeholder 2">
            <a:extLst>
              <a:ext uri="{FF2B5EF4-FFF2-40B4-BE49-F238E27FC236}">
                <a16:creationId xmlns:a16="http://schemas.microsoft.com/office/drawing/2014/main" id="{B8991572-88A9-46D1-A5F6-3F58F8716BDE}"/>
              </a:ext>
            </a:extLst>
          </p:cNvPr>
          <p:cNvSpPr>
            <a:spLocks noGrp="1"/>
          </p:cNvSpPr>
          <p:nvPr>
            <p:ph idx="1"/>
          </p:nvPr>
        </p:nvSpPr>
        <p:spPr>
          <a:xfrm>
            <a:off x="1451579" y="2015733"/>
            <a:ext cx="9603275" cy="822534"/>
          </a:xfrm>
        </p:spPr>
        <p:txBody>
          <a:bodyPr>
            <a:normAutofit lnSpcReduction="10000"/>
          </a:bodyPr>
          <a:lstStyle/>
          <a:p>
            <a:r>
              <a:rPr lang="en-US" dirty="0"/>
              <a:t>By performing a T Test between the two contestants overall scores we could not conclusively prove there was significant difference in their mean scores across each day</a:t>
            </a:r>
          </a:p>
          <a:p>
            <a:endParaRPr lang="en-US" dirty="0"/>
          </a:p>
        </p:txBody>
      </p:sp>
      <p:graphicFrame>
        <p:nvGraphicFramePr>
          <p:cNvPr id="4" name="Table 3">
            <a:extLst>
              <a:ext uri="{FF2B5EF4-FFF2-40B4-BE49-F238E27FC236}">
                <a16:creationId xmlns:a16="http://schemas.microsoft.com/office/drawing/2014/main" id="{BA97C103-5572-4112-9CAA-81FAEAA2B192}"/>
              </a:ext>
            </a:extLst>
          </p:cNvPr>
          <p:cNvGraphicFramePr>
            <a:graphicFrameLocks noGrp="1"/>
          </p:cNvGraphicFramePr>
          <p:nvPr>
            <p:extLst>
              <p:ext uri="{D42A27DB-BD31-4B8C-83A1-F6EECF244321}">
                <p14:modId xmlns:p14="http://schemas.microsoft.com/office/powerpoint/2010/main" val="758876996"/>
              </p:ext>
            </p:extLst>
          </p:nvPr>
        </p:nvGraphicFramePr>
        <p:xfrm>
          <a:off x="3060441" y="2838266"/>
          <a:ext cx="4991878" cy="2392680"/>
        </p:xfrm>
        <a:graphic>
          <a:graphicData uri="http://schemas.openxmlformats.org/drawingml/2006/table">
            <a:tbl>
              <a:tblPr/>
              <a:tblGrid>
                <a:gridCol w="2976230">
                  <a:extLst>
                    <a:ext uri="{9D8B030D-6E8A-4147-A177-3AD203B41FA5}">
                      <a16:colId xmlns:a16="http://schemas.microsoft.com/office/drawing/2014/main" val="105442813"/>
                    </a:ext>
                  </a:extLst>
                </a:gridCol>
                <a:gridCol w="1007824">
                  <a:extLst>
                    <a:ext uri="{9D8B030D-6E8A-4147-A177-3AD203B41FA5}">
                      <a16:colId xmlns:a16="http://schemas.microsoft.com/office/drawing/2014/main" val="3633415849"/>
                    </a:ext>
                  </a:extLst>
                </a:gridCol>
                <a:gridCol w="1007824">
                  <a:extLst>
                    <a:ext uri="{9D8B030D-6E8A-4147-A177-3AD203B41FA5}">
                      <a16:colId xmlns:a16="http://schemas.microsoft.com/office/drawing/2014/main" val="3691851121"/>
                    </a:ext>
                  </a:extLst>
                </a:gridCol>
              </a:tblGrid>
              <a:tr h="182880">
                <a:tc gridSpan="3">
                  <a:txBody>
                    <a:bodyPr/>
                    <a:lstStyle/>
                    <a:p>
                      <a:pPr algn="l" fontAlgn="b"/>
                      <a:r>
                        <a:rPr lang="en-US" sz="1100" b="0" i="0" u="none" strike="noStrike" dirty="0">
                          <a:solidFill>
                            <a:srgbClr val="000000"/>
                          </a:solidFill>
                          <a:effectLst/>
                          <a:latin typeface="Calibri" panose="020F0502020204030204" pitchFamily="34" charset="0"/>
                        </a:rPr>
                        <a:t>t-Test: Two-Sample Assuming Unequal Variances</a:t>
                      </a:r>
                    </a:p>
                  </a:txBody>
                  <a:tcPr marL="7620" marR="7620" marT="762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5207416"/>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569675"/>
                  </a:ext>
                </a:extLst>
              </a:tr>
              <a:tr h="182880">
                <a:tc>
                  <a:txBody>
                    <a:bodyPr/>
                    <a:lstStyle/>
                    <a:p>
                      <a:pPr algn="ctr" fontAlgn="b"/>
                      <a:r>
                        <a:rPr lang="en-US" sz="1100" b="0" i="1" u="none" strike="noStrike" dirty="0">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score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score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32936"/>
                  </a:ext>
                </a:extLst>
              </a:tr>
              <a:tr h="182880">
                <a:tc>
                  <a:txBody>
                    <a:bodyPr/>
                    <a:lstStyle/>
                    <a:p>
                      <a:pPr algn="l" fontAlgn="b"/>
                      <a:r>
                        <a:rPr lang="en-US" sz="1100" b="0" i="0" u="none" strike="noStrike" dirty="0">
                          <a:solidFill>
                            <a:srgbClr val="000000"/>
                          </a:solidFill>
                          <a:effectLst/>
                          <a:latin typeface="Calibri" panose="020F0502020204030204" pitchFamily="34" charset="0"/>
                        </a:rPr>
                        <a:t>Mean</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6.82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6.76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37172747"/>
                  </a:ext>
                </a:extLst>
              </a:tr>
              <a:tr h="182880">
                <a:tc>
                  <a:txBody>
                    <a:bodyPr/>
                    <a:lstStyle/>
                    <a:p>
                      <a:pPr algn="l" fontAlgn="b"/>
                      <a:r>
                        <a:rPr lang="en-US" sz="1100" b="0" i="0" u="none" strike="noStrike">
                          <a:solidFill>
                            <a:srgbClr val="000000"/>
                          </a:solidFill>
                          <a:effectLst/>
                          <a:latin typeface="Calibri" panose="020F0502020204030204" pitchFamily="34" charset="0"/>
                        </a:rPr>
                        <a:t>Variance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6.109796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6.920816</a:t>
                      </a:r>
                    </a:p>
                  </a:txBody>
                  <a:tcPr marL="7620" marR="7620" marT="7620" marB="0" anchor="b">
                    <a:lnL>
                      <a:noFill/>
                    </a:lnL>
                    <a:lnR>
                      <a:noFill/>
                    </a:lnR>
                    <a:lnT>
                      <a:noFill/>
                    </a:lnT>
                    <a:lnB>
                      <a:noFill/>
                    </a:lnB>
                  </a:tcPr>
                </a:tc>
                <a:extLst>
                  <a:ext uri="{0D108BD9-81ED-4DB2-BD59-A6C34878D82A}">
                    <a16:rowId xmlns:a16="http://schemas.microsoft.com/office/drawing/2014/main" val="2563888955"/>
                  </a:ext>
                </a:extLst>
              </a:tr>
              <a:tr h="182880">
                <a:tc>
                  <a:txBody>
                    <a:bodyPr/>
                    <a:lstStyle/>
                    <a:p>
                      <a:pPr algn="l" fontAlgn="b"/>
                      <a:r>
                        <a:rPr lang="en-US" sz="1100" b="0" i="0" u="none" strike="noStrike">
                          <a:solidFill>
                            <a:srgbClr val="000000"/>
                          </a:solidFill>
                          <a:effectLst/>
                          <a:latin typeface="Calibri" panose="020F0502020204030204" pitchFamily="34" charset="0"/>
                        </a:rPr>
                        <a:t>Observations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a:noFill/>
                    </a:lnB>
                  </a:tcPr>
                </a:tc>
                <a:extLst>
                  <a:ext uri="{0D108BD9-81ED-4DB2-BD59-A6C34878D82A}">
                    <a16:rowId xmlns:a16="http://schemas.microsoft.com/office/drawing/2014/main" val="2600434541"/>
                  </a:ext>
                </a:extLst>
              </a:tr>
              <a:tr h="182880">
                <a:tc>
                  <a:txBody>
                    <a:bodyPr/>
                    <a:lstStyle/>
                    <a:p>
                      <a:pPr algn="l" fontAlgn="b"/>
                      <a:r>
                        <a:rPr lang="en-US" sz="1100" b="0" i="0" u="none" strike="noStrike">
                          <a:solidFill>
                            <a:srgbClr val="000000"/>
                          </a:solidFill>
                          <a:effectLst/>
                          <a:latin typeface="Calibri" panose="020F0502020204030204" pitchFamily="34" charset="0"/>
                        </a:rPr>
                        <a:t>Hypothesized Mean Difference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918192443"/>
                  </a:ext>
                </a:extLst>
              </a:tr>
              <a:tr h="182880">
                <a:tc>
                  <a:txBody>
                    <a:bodyPr/>
                    <a:lstStyle/>
                    <a:p>
                      <a:pPr algn="l" fontAlgn="b"/>
                      <a:r>
                        <a:rPr lang="en-US" sz="1100" b="0" i="0" u="none" strike="noStrike">
                          <a:solidFill>
                            <a:srgbClr val="000000"/>
                          </a:solidFill>
                          <a:effectLst/>
                          <a:latin typeface="Calibri" panose="020F0502020204030204" pitchFamily="34" charset="0"/>
                        </a:rPr>
                        <a:t>df</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98</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628280537"/>
                  </a:ext>
                </a:extLst>
              </a:tr>
              <a:tr h="182880">
                <a:tc>
                  <a:txBody>
                    <a:bodyPr/>
                    <a:lstStyle/>
                    <a:p>
                      <a:pPr algn="l" fontAlgn="b"/>
                      <a:r>
                        <a:rPr lang="en-US" sz="1100" b="0" i="0" u="none" strike="noStrike">
                          <a:solidFill>
                            <a:srgbClr val="000000"/>
                          </a:solidFill>
                          <a:effectLst/>
                          <a:latin typeface="Calibri" panose="020F0502020204030204" pitchFamily="34" charset="0"/>
                        </a:rPr>
                        <a:t>t Stat</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0.117531</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738543253"/>
                  </a:ext>
                </a:extLst>
              </a:tr>
              <a:tr h="182880">
                <a:tc>
                  <a:txBody>
                    <a:bodyPr/>
                    <a:lstStyle/>
                    <a:p>
                      <a:pPr algn="l" fontAlgn="b"/>
                      <a:r>
                        <a:rPr lang="en-US" sz="1100" b="0" i="0" u="none" strike="noStrike">
                          <a:solidFill>
                            <a:srgbClr val="000000"/>
                          </a:solidFill>
                          <a:effectLst/>
                          <a:latin typeface="Calibri" panose="020F0502020204030204" pitchFamily="34" charset="0"/>
                        </a:rPr>
                        <a:t>P(T&lt;=t) one-tail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0.45334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698873144"/>
                  </a:ext>
                </a:extLst>
              </a:tr>
              <a:tr h="182880">
                <a:tc>
                  <a:txBody>
                    <a:bodyPr/>
                    <a:lstStyle/>
                    <a:p>
                      <a:pPr algn="l" fontAlgn="b"/>
                      <a:r>
                        <a:rPr lang="en-US" sz="1100" b="0" i="0" u="none" strike="noStrike">
                          <a:solidFill>
                            <a:srgbClr val="000000"/>
                          </a:solidFill>
                          <a:effectLst/>
                          <a:latin typeface="Calibri" panose="020F0502020204030204" pitchFamily="34" charset="0"/>
                        </a:rPr>
                        <a:t>t Critical one-tail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1.660551</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565605896"/>
                  </a:ext>
                </a:extLst>
              </a:tr>
              <a:tr h="182880">
                <a:tc>
                  <a:txBody>
                    <a:bodyPr/>
                    <a:lstStyle/>
                    <a:p>
                      <a:pPr algn="l" fontAlgn="b"/>
                      <a:r>
                        <a:rPr lang="en-US" sz="1100" b="0" i="0" u="none" strike="noStrike">
                          <a:solidFill>
                            <a:srgbClr val="000000"/>
                          </a:solidFill>
                          <a:effectLst/>
                          <a:latin typeface="Calibri" panose="020F0502020204030204" pitchFamily="34" charset="0"/>
                        </a:rPr>
                        <a:t>P(T&lt;=t) two-tail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0.90668</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73499632"/>
                  </a:ext>
                </a:extLst>
              </a:tr>
              <a:tr h="190500">
                <a:tc>
                  <a:txBody>
                    <a:bodyPr/>
                    <a:lstStyle/>
                    <a:p>
                      <a:pPr algn="l" fontAlgn="b"/>
                      <a:r>
                        <a:rPr lang="en-US" sz="1100" b="0" i="0" u="none" strike="noStrike">
                          <a:solidFill>
                            <a:srgbClr val="000000"/>
                          </a:solidFill>
                          <a:effectLst/>
                          <a:latin typeface="Calibri" panose="020F0502020204030204" pitchFamily="34" charset="0"/>
                        </a:rPr>
                        <a:t>t Critical two-tail</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1.984467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060383"/>
                  </a:ext>
                </a:extLst>
              </a:tr>
            </a:tbl>
          </a:graphicData>
        </a:graphic>
      </p:graphicFrame>
      <p:sp>
        <p:nvSpPr>
          <p:cNvPr id="5" name="Content Placeholder 2">
            <a:extLst>
              <a:ext uri="{FF2B5EF4-FFF2-40B4-BE49-F238E27FC236}">
                <a16:creationId xmlns:a16="http://schemas.microsoft.com/office/drawing/2014/main" id="{8569D01C-1881-4328-BE92-21BCA29EA386}"/>
              </a:ext>
            </a:extLst>
          </p:cNvPr>
          <p:cNvSpPr txBox="1">
            <a:spLocks/>
          </p:cNvSpPr>
          <p:nvPr/>
        </p:nvSpPr>
        <p:spPr>
          <a:xfrm>
            <a:off x="1566657" y="5368533"/>
            <a:ext cx="9603275" cy="8225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But is it all that is there to compare?</a:t>
            </a:r>
          </a:p>
          <a:p>
            <a:endParaRPr lang="en-US" dirty="0"/>
          </a:p>
        </p:txBody>
      </p:sp>
    </p:spTree>
    <p:extLst>
      <p:ext uri="{BB962C8B-B14F-4D97-AF65-F5344CB8AC3E}">
        <p14:creationId xmlns:p14="http://schemas.microsoft.com/office/powerpoint/2010/main" val="274445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E7C5-27F0-40F5-A83A-03D1EA6BE2B6}"/>
              </a:ext>
            </a:extLst>
          </p:cNvPr>
          <p:cNvSpPr>
            <a:spLocks noGrp="1"/>
          </p:cNvSpPr>
          <p:nvPr>
            <p:ph type="title"/>
          </p:nvPr>
        </p:nvSpPr>
        <p:spPr/>
        <p:txBody>
          <a:bodyPr/>
          <a:lstStyle/>
          <a:p>
            <a:r>
              <a:rPr lang="en-US" dirty="0"/>
              <a:t>Stats and Hand </a:t>
            </a:r>
            <a:r>
              <a:rPr lang="en-US" dirty="0" err="1"/>
              <a:t>tHen</a:t>
            </a:r>
            <a:r>
              <a:rPr lang="en-US" dirty="0"/>
              <a:t>?</a:t>
            </a:r>
          </a:p>
        </p:txBody>
      </p:sp>
      <p:sp>
        <p:nvSpPr>
          <p:cNvPr id="3" name="Content Placeholder 2">
            <a:extLst>
              <a:ext uri="{FF2B5EF4-FFF2-40B4-BE49-F238E27FC236}">
                <a16:creationId xmlns:a16="http://schemas.microsoft.com/office/drawing/2014/main" id="{B8991572-88A9-46D1-A5F6-3F58F8716BDE}"/>
              </a:ext>
            </a:extLst>
          </p:cNvPr>
          <p:cNvSpPr>
            <a:spLocks noGrp="1"/>
          </p:cNvSpPr>
          <p:nvPr>
            <p:ph idx="1"/>
          </p:nvPr>
        </p:nvSpPr>
        <p:spPr>
          <a:xfrm>
            <a:off x="1451579" y="2015733"/>
            <a:ext cx="9603275" cy="1413267"/>
          </a:xfrm>
        </p:spPr>
        <p:txBody>
          <a:bodyPr>
            <a:normAutofit fontScale="92500" lnSpcReduction="20000"/>
          </a:bodyPr>
          <a:lstStyle/>
          <a:p>
            <a:r>
              <a:rPr lang="en-US" dirty="0"/>
              <a:t>There was definitely a case where Boris used his Right hand which seems to bring him more scores lesser than he used his left.</a:t>
            </a:r>
          </a:p>
          <a:p>
            <a:r>
              <a:rPr lang="en-US" dirty="0"/>
              <a:t>Performing T Test for each hand separately, we see that there is significant difference in means when both use their Right hand</a:t>
            </a:r>
          </a:p>
          <a:p>
            <a:pPr marL="0" indent="0">
              <a:buNone/>
            </a:pPr>
            <a:endParaRPr lang="en-US" dirty="0"/>
          </a:p>
          <a:p>
            <a:endParaRPr lang="en-US" dirty="0"/>
          </a:p>
        </p:txBody>
      </p:sp>
      <p:graphicFrame>
        <p:nvGraphicFramePr>
          <p:cNvPr id="6" name="Table 5">
            <a:extLst>
              <a:ext uri="{FF2B5EF4-FFF2-40B4-BE49-F238E27FC236}">
                <a16:creationId xmlns:a16="http://schemas.microsoft.com/office/drawing/2014/main" id="{5EC2BE21-3FE5-4C78-8884-3844129AB038}"/>
              </a:ext>
            </a:extLst>
          </p:cNvPr>
          <p:cNvGraphicFramePr>
            <a:graphicFrameLocks noGrp="1"/>
          </p:cNvGraphicFramePr>
          <p:nvPr>
            <p:extLst>
              <p:ext uri="{D42A27DB-BD31-4B8C-83A1-F6EECF244321}">
                <p14:modId xmlns:p14="http://schemas.microsoft.com/office/powerpoint/2010/main" val="2567281597"/>
              </p:ext>
            </p:extLst>
          </p:nvPr>
        </p:nvGraphicFramePr>
        <p:xfrm>
          <a:off x="2402796" y="3372121"/>
          <a:ext cx="3177087" cy="2681360"/>
        </p:xfrm>
        <a:graphic>
          <a:graphicData uri="http://schemas.openxmlformats.org/drawingml/2006/table">
            <a:tbl>
              <a:tblPr/>
              <a:tblGrid>
                <a:gridCol w="1059029">
                  <a:extLst>
                    <a:ext uri="{9D8B030D-6E8A-4147-A177-3AD203B41FA5}">
                      <a16:colId xmlns:a16="http://schemas.microsoft.com/office/drawing/2014/main" val="2248426946"/>
                    </a:ext>
                  </a:extLst>
                </a:gridCol>
                <a:gridCol w="1059029">
                  <a:extLst>
                    <a:ext uri="{9D8B030D-6E8A-4147-A177-3AD203B41FA5}">
                      <a16:colId xmlns:a16="http://schemas.microsoft.com/office/drawing/2014/main" val="3331313226"/>
                    </a:ext>
                  </a:extLst>
                </a:gridCol>
                <a:gridCol w="1059029">
                  <a:extLst>
                    <a:ext uri="{9D8B030D-6E8A-4147-A177-3AD203B41FA5}">
                      <a16:colId xmlns:a16="http://schemas.microsoft.com/office/drawing/2014/main" val="1155414755"/>
                    </a:ext>
                  </a:extLst>
                </a:gridCol>
              </a:tblGrid>
              <a:tr h="151111">
                <a:tc gridSpan="3">
                  <a:txBody>
                    <a:bodyPr/>
                    <a:lstStyle/>
                    <a:p>
                      <a:pPr algn="ctr" fontAlgn="b"/>
                      <a:r>
                        <a:rPr lang="en-US" sz="1000" b="0" i="0" u="none" strike="noStrike" dirty="0">
                          <a:solidFill>
                            <a:srgbClr val="000000"/>
                          </a:solidFill>
                          <a:effectLst/>
                          <a:latin typeface="Calibri" panose="020F0502020204030204" pitchFamily="34" charset="0"/>
                        </a:rPr>
                        <a:t>Both Right</a:t>
                      </a:r>
                    </a:p>
                  </a:txBody>
                  <a:tcPr marL="6817" marR="6817" marT="6817"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00335309"/>
                  </a:ext>
                </a:extLst>
              </a:tr>
              <a:tr h="209204">
                <a:tc gridSpan="3">
                  <a:txBody>
                    <a:bodyPr/>
                    <a:lstStyle/>
                    <a:p>
                      <a:pPr algn="l" fontAlgn="b"/>
                      <a:r>
                        <a:rPr lang="en-US" sz="1000" b="0" i="0" u="none" strike="noStrike" dirty="0">
                          <a:solidFill>
                            <a:srgbClr val="000000"/>
                          </a:solidFill>
                          <a:effectLst/>
                          <a:latin typeface="Calibri" panose="020F0502020204030204" pitchFamily="34" charset="0"/>
                        </a:rPr>
                        <a:t>t-Test: Two-Sample Assuming Unequal Variances</a:t>
                      </a:r>
                    </a:p>
                  </a:txBody>
                  <a:tcPr marL="6817" marR="6817" marT="6817"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2528468"/>
                  </a:ext>
                </a:extLst>
              </a:tr>
              <a:tr h="151111">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891954"/>
                  </a:ext>
                </a:extLst>
              </a:tr>
              <a:tr h="151111">
                <a:tc>
                  <a:txBody>
                    <a:bodyPr/>
                    <a:lstStyle/>
                    <a:p>
                      <a:pPr algn="ctr" fontAlgn="b"/>
                      <a:r>
                        <a:rPr lang="en-US" sz="1000" b="0" i="1" u="none" strike="noStrike">
                          <a:solidFill>
                            <a:srgbClr val="000000"/>
                          </a:solidFill>
                          <a:effectLst/>
                          <a:latin typeface="Calibri" panose="020F0502020204030204" pitchFamily="34" charset="0"/>
                        </a:rPr>
                        <a:t> </a:t>
                      </a:r>
                    </a:p>
                  </a:txBody>
                  <a:tcPr marL="6817" marR="6817" marT="681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Calibri" panose="020F0502020204030204" pitchFamily="34" charset="0"/>
                        </a:rPr>
                        <a:t>score</a:t>
                      </a:r>
                    </a:p>
                  </a:txBody>
                  <a:tcPr marL="6817" marR="6817" marT="681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1" u="none" strike="noStrike">
                          <a:solidFill>
                            <a:srgbClr val="000000"/>
                          </a:solidFill>
                          <a:effectLst/>
                          <a:latin typeface="Calibri" panose="020F0502020204030204" pitchFamily="34" charset="0"/>
                        </a:rPr>
                        <a:t>score</a:t>
                      </a:r>
                    </a:p>
                  </a:txBody>
                  <a:tcPr marL="6817" marR="6817" marT="681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852705"/>
                  </a:ext>
                </a:extLst>
              </a:tr>
              <a:tr h="151111">
                <a:tc>
                  <a:txBody>
                    <a:bodyPr/>
                    <a:lstStyle/>
                    <a:p>
                      <a:pPr algn="l" fontAlgn="b"/>
                      <a:r>
                        <a:rPr lang="en-US" sz="1000" b="0" i="0" u="none" strike="noStrike">
                          <a:solidFill>
                            <a:srgbClr val="000000"/>
                          </a:solidFill>
                          <a:effectLst/>
                          <a:latin typeface="Calibri" panose="020F0502020204030204" pitchFamily="34" charset="0"/>
                        </a:rPr>
                        <a:t>Mean</a:t>
                      </a:r>
                    </a:p>
                  </a:txBody>
                  <a:tcPr marL="6817" marR="6817" marT="681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7.685714</a:t>
                      </a:r>
                    </a:p>
                  </a:txBody>
                  <a:tcPr marL="6817" marR="6817" marT="681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9.266667</a:t>
                      </a:r>
                    </a:p>
                  </a:txBody>
                  <a:tcPr marL="6817" marR="6817" marT="681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77403516"/>
                  </a:ext>
                </a:extLst>
              </a:tr>
              <a:tr h="151111">
                <a:tc>
                  <a:txBody>
                    <a:bodyPr/>
                    <a:lstStyle/>
                    <a:p>
                      <a:pPr algn="l" fontAlgn="b"/>
                      <a:r>
                        <a:rPr lang="en-US" sz="1000" b="0" i="0" u="none" strike="noStrike">
                          <a:solidFill>
                            <a:srgbClr val="000000"/>
                          </a:solidFill>
                          <a:effectLst/>
                          <a:latin typeface="Calibri" panose="020F0502020204030204" pitchFamily="34" charset="0"/>
                        </a:rPr>
                        <a:t>Variance</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4.515966</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3.066667</a:t>
                      </a:r>
                    </a:p>
                  </a:txBody>
                  <a:tcPr marL="6817" marR="6817" marT="6817" marB="0" anchor="b">
                    <a:lnL>
                      <a:noFill/>
                    </a:lnL>
                    <a:lnR>
                      <a:noFill/>
                    </a:lnR>
                    <a:lnT>
                      <a:noFill/>
                    </a:lnT>
                    <a:lnB>
                      <a:noFill/>
                    </a:lnB>
                  </a:tcPr>
                </a:tc>
                <a:extLst>
                  <a:ext uri="{0D108BD9-81ED-4DB2-BD59-A6C34878D82A}">
                    <a16:rowId xmlns:a16="http://schemas.microsoft.com/office/drawing/2014/main" val="1784344305"/>
                  </a:ext>
                </a:extLst>
              </a:tr>
              <a:tr h="209204">
                <a:tc>
                  <a:txBody>
                    <a:bodyPr/>
                    <a:lstStyle/>
                    <a:p>
                      <a:pPr algn="l" fontAlgn="b"/>
                      <a:r>
                        <a:rPr lang="en-US" sz="1000" b="0" i="0" u="none" strike="noStrike">
                          <a:solidFill>
                            <a:srgbClr val="000000"/>
                          </a:solidFill>
                          <a:effectLst/>
                          <a:latin typeface="Calibri" panose="020F0502020204030204" pitchFamily="34" charset="0"/>
                        </a:rPr>
                        <a:t>Observations</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35</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15</a:t>
                      </a:r>
                    </a:p>
                  </a:txBody>
                  <a:tcPr marL="6817" marR="6817" marT="6817" marB="0" anchor="b">
                    <a:lnL>
                      <a:noFill/>
                    </a:lnL>
                    <a:lnR>
                      <a:noFill/>
                    </a:lnR>
                    <a:lnT>
                      <a:noFill/>
                    </a:lnT>
                    <a:lnB>
                      <a:noFill/>
                    </a:lnB>
                  </a:tcPr>
                </a:tc>
                <a:extLst>
                  <a:ext uri="{0D108BD9-81ED-4DB2-BD59-A6C34878D82A}">
                    <a16:rowId xmlns:a16="http://schemas.microsoft.com/office/drawing/2014/main" val="1220442512"/>
                  </a:ext>
                </a:extLst>
              </a:tr>
              <a:tr h="311480">
                <a:tc>
                  <a:txBody>
                    <a:bodyPr/>
                    <a:lstStyle/>
                    <a:p>
                      <a:pPr algn="l" fontAlgn="b"/>
                      <a:r>
                        <a:rPr lang="en-US" sz="1000" b="0" i="0" u="none" strike="noStrike">
                          <a:solidFill>
                            <a:srgbClr val="000000"/>
                          </a:solidFill>
                          <a:effectLst/>
                          <a:latin typeface="Calibri" panose="020F0502020204030204" pitchFamily="34" charset="0"/>
                        </a:rPr>
                        <a:t>Hypothesized Mean Difference</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6817" marR="6817" marT="681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a:noFill/>
                    </a:lnB>
                  </a:tcPr>
                </a:tc>
                <a:extLst>
                  <a:ext uri="{0D108BD9-81ED-4DB2-BD59-A6C34878D82A}">
                    <a16:rowId xmlns:a16="http://schemas.microsoft.com/office/drawing/2014/main" val="3121549106"/>
                  </a:ext>
                </a:extLst>
              </a:tr>
              <a:tr h="151111">
                <a:tc>
                  <a:txBody>
                    <a:bodyPr/>
                    <a:lstStyle/>
                    <a:p>
                      <a:pPr algn="l" fontAlgn="b"/>
                      <a:r>
                        <a:rPr lang="en-US" sz="1000" b="0" i="0" u="none" strike="noStrike">
                          <a:solidFill>
                            <a:srgbClr val="000000"/>
                          </a:solidFill>
                          <a:effectLst/>
                          <a:latin typeface="Calibri" panose="020F0502020204030204" pitchFamily="34" charset="0"/>
                        </a:rPr>
                        <a:t>df</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32</a:t>
                      </a:r>
                    </a:p>
                  </a:txBody>
                  <a:tcPr marL="6817" marR="6817" marT="681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a:noFill/>
                    </a:lnB>
                  </a:tcPr>
                </a:tc>
                <a:extLst>
                  <a:ext uri="{0D108BD9-81ED-4DB2-BD59-A6C34878D82A}">
                    <a16:rowId xmlns:a16="http://schemas.microsoft.com/office/drawing/2014/main" val="1315884741"/>
                  </a:ext>
                </a:extLst>
              </a:tr>
              <a:tr h="151111">
                <a:tc>
                  <a:txBody>
                    <a:bodyPr/>
                    <a:lstStyle/>
                    <a:p>
                      <a:pPr algn="l" fontAlgn="b"/>
                      <a:r>
                        <a:rPr lang="en-US" sz="1000" b="0" i="0" u="none" strike="noStrike">
                          <a:solidFill>
                            <a:srgbClr val="000000"/>
                          </a:solidFill>
                          <a:effectLst/>
                          <a:latin typeface="Calibri" panose="020F0502020204030204" pitchFamily="34" charset="0"/>
                        </a:rPr>
                        <a:t>t Stat</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-2.73772</a:t>
                      </a:r>
                    </a:p>
                  </a:txBody>
                  <a:tcPr marL="6817" marR="6817" marT="681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a:noFill/>
                    </a:lnB>
                  </a:tcPr>
                </a:tc>
                <a:extLst>
                  <a:ext uri="{0D108BD9-81ED-4DB2-BD59-A6C34878D82A}">
                    <a16:rowId xmlns:a16="http://schemas.microsoft.com/office/drawing/2014/main" val="3086739302"/>
                  </a:ext>
                </a:extLst>
              </a:tr>
              <a:tr h="209204">
                <a:tc>
                  <a:txBody>
                    <a:bodyPr/>
                    <a:lstStyle/>
                    <a:p>
                      <a:pPr algn="l" fontAlgn="b"/>
                      <a:r>
                        <a:rPr lang="en-US" sz="1000" b="0" i="0" u="none" strike="noStrike">
                          <a:solidFill>
                            <a:srgbClr val="000000"/>
                          </a:solidFill>
                          <a:effectLst/>
                          <a:latin typeface="Calibri" panose="020F0502020204030204" pitchFamily="34" charset="0"/>
                        </a:rPr>
                        <a:t>P(T&lt;=t) one-tail</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0.005009</a:t>
                      </a:r>
                    </a:p>
                  </a:txBody>
                  <a:tcPr marL="6817" marR="6817" marT="6817" marB="0" anchor="b">
                    <a:lnL>
                      <a:noFill/>
                    </a:lnL>
                    <a:lnR>
                      <a:noFill/>
                    </a:lnR>
                    <a:lnT>
                      <a:noFill/>
                    </a:lnT>
                    <a:lnB>
                      <a:noFill/>
                    </a:lnB>
                    <a:solidFill>
                      <a:srgbClr val="FFFF00"/>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a:noFill/>
                    </a:lnB>
                  </a:tcPr>
                </a:tc>
                <a:extLst>
                  <a:ext uri="{0D108BD9-81ED-4DB2-BD59-A6C34878D82A}">
                    <a16:rowId xmlns:a16="http://schemas.microsoft.com/office/drawing/2014/main" val="4277302617"/>
                  </a:ext>
                </a:extLst>
              </a:tr>
              <a:tr h="209204">
                <a:tc>
                  <a:txBody>
                    <a:bodyPr/>
                    <a:lstStyle/>
                    <a:p>
                      <a:pPr algn="l" fontAlgn="b"/>
                      <a:r>
                        <a:rPr lang="en-US" sz="1000" b="0" i="0" u="none" strike="noStrike">
                          <a:solidFill>
                            <a:srgbClr val="000000"/>
                          </a:solidFill>
                          <a:effectLst/>
                          <a:latin typeface="Calibri" panose="020F0502020204030204" pitchFamily="34" charset="0"/>
                        </a:rPr>
                        <a:t>t Critical one-tail</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1.693889</a:t>
                      </a:r>
                    </a:p>
                  </a:txBody>
                  <a:tcPr marL="6817" marR="6817" marT="681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a:noFill/>
                    </a:lnB>
                  </a:tcPr>
                </a:tc>
                <a:extLst>
                  <a:ext uri="{0D108BD9-81ED-4DB2-BD59-A6C34878D82A}">
                    <a16:rowId xmlns:a16="http://schemas.microsoft.com/office/drawing/2014/main" val="3700101286"/>
                  </a:ext>
                </a:extLst>
              </a:tr>
              <a:tr h="209204">
                <a:tc>
                  <a:txBody>
                    <a:bodyPr/>
                    <a:lstStyle/>
                    <a:p>
                      <a:pPr algn="l" fontAlgn="b"/>
                      <a:r>
                        <a:rPr lang="en-US" sz="1000" b="0" i="0" u="none" strike="noStrike">
                          <a:solidFill>
                            <a:srgbClr val="000000"/>
                          </a:solidFill>
                          <a:effectLst/>
                          <a:latin typeface="Calibri" panose="020F0502020204030204" pitchFamily="34" charset="0"/>
                        </a:rPr>
                        <a:t>P(T&lt;=t) two-tail</a:t>
                      </a:r>
                    </a:p>
                  </a:txBody>
                  <a:tcPr marL="6817" marR="6817" marT="6817"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0.010019</a:t>
                      </a:r>
                    </a:p>
                  </a:txBody>
                  <a:tcPr marL="6817" marR="6817" marT="6817" marB="0" anchor="b">
                    <a:lnL>
                      <a:noFill/>
                    </a:lnL>
                    <a:lnR>
                      <a:noFill/>
                    </a:lnR>
                    <a:lnT>
                      <a:noFill/>
                    </a:lnT>
                    <a:lnB>
                      <a:noFill/>
                    </a:lnB>
                    <a:solidFill>
                      <a:srgbClr val="FFFF00"/>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6817" marR="6817" marT="6817" marB="0" anchor="b">
                    <a:lnL>
                      <a:noFill/>
                    </a:lnL>
                    <a:lnR>
                      <a:noFill/>
                    </a:lnR>
                    <a:lnT>
                      <a:noFill/>
                    </a:lnT>
                    <a:lnB>
                      <a:noFill/>
                    </a:lnB>
                  </a:tcPr>
                </a:tc>
                <a:extLst>
                  <a:ext uri="{0D108BD9-81ED-4DB2-BD59-A6C34878D82A}">
                    <a16:rowId xmlns:a16="http://schemas.microsoft.com/office/drawing/2014/main" val="943752160"/>
                  </a:ext>
                </a:extLst>
              </a:tr>
              <a:tr h="209204">
                <a:tc>
                  <a:txBody>
                    <a:bodyPr/>
                    <a:lstStyle/>
                    <a:p>
                      <a:pPr algn="l" fontAlgn="b"/>
                      <a:r>
                        <a:rPr lang="en-US" sz="1000" b="0" i="0" u="none" strike="noStrike">
                          <a:solidFill>
                            <a:srgbClr val="000000"/>
                          </a:solidFill>
                          <a:effectLst/>
                          <a:latin typeface="Calibri" panose="020F0502020204030204" pitchFamily="34" charset="0"/>
                        </a:rPr>
                        <a:t>t Critical two-tail</a:t>
                      </a:r>
                    </a:p>
                  </a:txBody>
                  <a:tcPr marL="6817" marR="6817" marT="681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2.036933</a:t>
                      </a:r>
                    </a:p>
                  </a:txBody>
                  <a:tcPr marL="6817" marR="6817" marT="681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817" marR="6817" marT="6817"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0778537"/>
                  </a:ext>
                </a:extLst>
              </a:tr>
            </a:tbl>
          </a:graphicData>
        </a:graphic>
      </p:graphicFrame>
      <p:graphicFrame>
        <p:nvGraphicFramePr>
          <p:cNvPr id="7" name="Table 6">
            <a:extLst>
              <a:ext uri="{FF2B5EF4-FFF2-40B4-BE49-F238E27FC236}">
                <a16:creationId xmlns:a16="http://schemas.microsoft.com/office/drawing/2014/main" id="{1613E6CB-C686-4A95-9950-07FD7FBCD635}"/>
              </a:ext>
            </a:extLst>
          </p:cNvPr>
          <p:cNvGraphicFramePr>
            <a:graphicFrameLocks noGrp="1"/>
          </p:cNvGraphicFramePr>
          <p:nvPr>
            <p:extLst>
              <p:ext uri="{D42A27DB-BD31-4B8C-83A1-F6EECF244321}">
                <p14:modId xmlns:p14="http://schemas.microsoft.com/office/powerpoint/2010/main" val="3279425232"/>
              </p:ext>
            </p:extLst>
          </p:nvPr>
        </p:nvGraphicFramePr>
        <p:xfrm>
          <a:off x="6766604" y="3372121"/>
          <a:ext cx="3022600" cy="2693333"/>
        </p:xfrm>
        <a:graphic>
          <a:graphicData uri="http://schemas.openxmlformats.org/drawingml/2006/table">
            <a:tbl>
              <a:tblPr/>
              <a:tblGrid>
                <a:gridCol w="1435004">
                  <a:extLst>
                    <a:ext uri="{9D8B030D-6E8A-4147-A177-3AD203B41FA5}">
                      <a16:colId xmlns:a16="http://schemas.microsoft.com/office/drawing/2014/main" val="2974781802"/>
                    </a:ext>
                  </a:extLst>
                </a:gridCol>
                <a:gridCol w="977355">
                  <a:extLst>
                    <a:ext uri="{9D8B030D-6E8A-4147-A177-3AD203B41FA5}">
                      <a16:colId xmlns:a16="http://schemas.microsoft.com/office/drawing/2014/main" val="225601454"/>
                    </a:ext>
                  </a:extLst>
                </a:gridCol>
                <a:gridCol w="610241">
                  <a:extLst>
                    <a:ext uri="{9D8B030D-6E8A-4147-A177-3AD203B41FA5}">
                      <a16:colId xmlns:a16="http://schemas.microsoft.com/office/drawing/2014/main" val="1096994966"/>
                    </a:ext>
                  </a:extLst>
                </a:gridCol>
              </a:tblGrid>
              <a:tr h="179651">
                <a:tc gridSpan="3">
                  <a:txBody>
                    <a:bodyPr/>
                    <a:lstStyle/>
                    <a:p>
                      <a:pPr algn="ctr" fontAlgn="b"/>
                      <a:r>
                        <a:rPr lang="en-US" sz="1100" b="0" i="0" u="none" strike="noStrike" dirty="0">
                          <a:solidFill>
                            <a:srgbClr val="000000"/>
                          </a:solidFill>
                          <a:effectLst/>
                          <a:latin typeface="Calibri" panose="020F0502020204030204" pitchFamily="34" charset="0"/>
                        </a:rPr>
                        <a:t>Both Left</a:t>
                      </a:r>
                    </a:p>
                  </a:txBody>
                  <a:tcPr marL="7620" marR="7620" marT="762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57686933"/>
                  </a:ext>
                </a:extLst>
              </a:tr>
              <a:tr h="179651">
                <a:tc gridSpan="3">
                  <a:txBody>
                    <a:bodyPr/>
                    <a:lstStyle/>
                    <a:p>
                      <a:pPr algn="l" fontAlgn="b"/>
                      <a:r>
                        <a:rPr lang="en-US" sz="1100" b="0" i="0" u="none" strike="noStrike">
                          <a:solidFill>
                            <a:srgbClr val="000000"/>
                          </a:solidFill>
                          <a:effectLst/>
                          <a:latin typeface="Calibri" panose="020F0502020204030204" pitchFamily="34" charset="0"/>
                        </a:rPr>
                        <a:t>t-Test: Two-Sample Assuming Unequal Variances</a:t>
                      </a:r>
                    </a:p>
                  </a:txBody>
                  <a:tcPr marL="7620" marR="7620" marT="762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2085639"/>
                  </a:ext>
                </a:extLst>
              </a:tr>
              <a:tr h="18713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1786400"/>
                  </a:ext>
                </a:extLst>
              </a:tr>
              <a:tr h="179651">
                <a:tc>
                  <a:txBody>
                    <a:bodyPr/>
                    <a:lstStyle/>
                    <a:p>
                      <a:pPr algn="ctr" fontAlgn="b"/>
                      <a:r>
                        <a:rPr lang="en-US" sz="1100" b="0" i="1"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score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score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132256"/>
                  </a:ext>
                </a:extLst>
              </a:tr>
              <a:tr h="179651">
                <a:tc>
                  <a:txBody>
                    <a:bodyPr/>
                    <a:lstStyle/>
                    <a:p>
                      <a:pPr algn="l" fontAlgn="b"/>
                      <a:r>
                        <a:rPr lang="en-US" sz="1100" b="0" i="0" u="none" strike="noStrike">
                          <a:solidFill>
                            <a:srgbClr val="000000"/>
                          </a:solidFill>
                          <a:effectLst/>
                          <a:latin typeface="Calibri" panose="020F0502020204030204" pitchFamily="34" charset="0"/>
                        </a:rPr>
                        <a:t>Mean</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4.8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5.685714</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27125995"/>
                  </a:ext>
                </a:extLst>
              </a:tr>
              <a:tr h="179651">
                <a:tc>
                  <a:txBody>
                    <a:bodyPr/>
                    <a:lstStyle/>
                    <a:p>
                      <a:pPr algn="l" fontAlgn="b"/>
                      <a:r>
                        <a:rPr lang="en-US" sz="1100" b="0" i="0" u="none" strike="noStrike">
                          <a:solidFill>
                            <a:srgbClr val="000000"/>
                          </a:solidFill>
                          <a:effectLst/>
                          <a:latin typeface="Calibri" panose="020F0502020204030204" pitchFamily="34" charset="0"/>
                        </a:rPr>
                        <a:t>Variance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4.171429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4.751261</a:t>
                      </a:r>
                    </a:p>
                  </a:txBody>
                  <a:tcPr marL="7620" marR="7620" marT="7620" marB="0" anchor="b">
                    <a:lnL>
                      <a:noFill/>
                    </a:lnL>
                    <a:lnR>
                      <a:noFill/>
                    </a:lnR>
                    <a:lnT>
                      <a:noFill/>
                    </a:lnT>
                    <a:lnB>
                      <a:noFill/>
                    </a:lnB>
                  </a:tcPr>
                </a:tc>
                <a:extLst>
                  <a:ext uri="{0D108BD9-81ED-4DB2-BD59-A6C34878D82A}">
                    <a16:rowId xmlns:a16="http://schemas.microsoft.com/office/drawing/2014/main" val="4002685049"/>
                  </a:ext>
                </a:extLst>
              </a:tr>
              <a:tr h="179651">
                <a:tc>
                  <a:txBody>
                    <a:bodyPr/>
                    <a:lstStyle/>
                    <a:p>
                      <a:pPr algn="l" fontAlgn="b"/>
                      <a:r>
                        <a:rPr lang="en-US" sz="1100" b="0" i="0" u="none" strike="noStrike">
                          <a:solidFill>
                            <a:srgbClr val="000000"/>
                          </a:solidFill>
                          <a:effectLst/>
                          <a:latin typeface="Calibri" panose="020F0502020204030204" pitchFamily="34" charset="0"/>
                        </a:rPr>
                        <a:t>Observations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extLst>
                  <a:ext uri="{0D108BD9-81ED-4DB2-BD59-A6C34878D82A}">
                    <a16:rowId xmlns:a16="http://schemas.microsoft.com/office/drawing/2014/main" val="1220020417"/>
                  </a:ext>
                </a:extLst>
              </a:tr>
              <a:tr h="342339">
                <a:tc>
                  <a:txBody>
                    <a:bodyPr/>
                    <a:lstStyle/>
                    <a:p>
                      <a:pPr algn="l" fontAlgn="b"/>
                      <a:r>
                        <a:rPr lang="en-US" sz="1100" b="0" i="0" u="none" strike="noStrike">
                          <a:solidFill>
                            <a:srgbClr val="000000"/>
                          </a:solidFill>
                          <a:effectLst/>
                          <a:latin typeface="Calibri" panose="020F0502020204030204" pitchFamily="34" charset="0"/>
                        </a:rPr>
                        <a:t>Hypothesized Mean Difference</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777259807"/>
                  </a:ext>
                </a:extLst>
              </a:tr>
              <a:tr h="179651">
                <a:tc>
                  <a:txBody>
                    <a:bodyPr/>
                    <a:lstStyle/>
                    <a:p>
                      <a:pPr algn="l" fontAlgn="b"/>
                      <a:r>
                        <a:rPr lang="en-US" sz="1100" b="0" i="0" u="none" strike="noStrike">
                          <a:solidFill>
                            <a:srgbClr val="000000"/>
                          </a:solidFill>
                          <a:effectLst/>
                          <a:latin typeface="Calibri" panose="020F0502020204030204" pitchFamily="34" charset="0"/>
                        </a:rPr>
                        <a:t>df</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050958055"/>
                  </a:ext>
                </a:extLst>
              </a:tr>
              <a:tr h="179651">
                <a:tc>
                  <a:txBody>
                    <a:bodyPr/>
                    <a:lstStyle/>
                    <a:p>
                      <a:pPr algn="l" fontAlgn="b"/>
                      <a:r>
                        <a:rPr lang="en-US" sz="1100" b="0" i="0" u="none" strike="noStrike">
                          <a:solidFill>
                            <a:srgbClr val="000000"/>
                          </a:solidFill>
                          <a:effectLst/>
                          <a:latin typeface="Calibri" panose="020F0502020204030204" pitchFamily="34" charset="0"/>
                        </a:rPr>
                        <a:t>t Stat</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-1.37681</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999459686"/>
                  </a:ext>
                </a:extLst>
              </a:tr>
              <a:tr h="179651">
                <a:tc>
                  <a:txBody>
                    <a:bodyPr/>
                    <a:lstStyle/>
                    <a:p>
                      <a:pPr algn="l" fontAlgn="b"/>
                      <a:r>
                        <a:rPr lang="en-US" sz="1100" b="0" i="0" u="none" strike="noStrike">
                          <a:solidFill>
                            <a:srgbClr val="000000"/>
                          </a:solidFill>
                          <a:effectLst/>
                          <a:latin typeface="Calibri" panose="020F0502020204030204" pitchFamily="34" charset="0"/>
                        </a:rPr>
                        <a:t>P(T&lt;=t) one-tail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0.08974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262178970"/>
                  </a:ext>
                </a:extLst>
              </a:tr>
              <a:tr h="179651">
                <a:tc>
                  <a:txBody>
                    <a:bodyPr/>
                    <a:lstStyle/>
                    <a:p>
                      <a:pPr algn="l" fontAlgn="b"/>
                      <a:r>
                        <a:rPr lang="en-US" sz="1100" b="0" i="0" u="none" strike="noStrike">
                          <a:solidFill>
                            <a:srgbClr val="000000"/>
                          </a:solidFill>
                          <a:effectLst/>
                          <a:latin typeface="Calibri" panose="020F0502020204030204" pitchFamily="34" charset="0"/>
                        </a:rPr>
                        <a:t>t Critical one-tail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1.701131</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503515352"/>
                  </a:ext>
                </a:extLst>
              </a:tr>
              <a:tr h="179651">
                <a:tc>
                  <a:txBody>
                    <a:bodyPr/>
                    <a:lstStyle/>
                    <a:p>
                      <a:pPr algn="l" fontAlgn="b"/>
                      <a:r>
                        <a:rPr lang="en-US" sz="1100" b="0" i="0" u="none" strike="noStrike">
                          <a:solidFill>
                            <a:srgbClr val="000000"/>
                          </a:solidFill>
                          <a:effectLst/>
                          <a:latin typeface="Calibri" panose="020F0502020204030204" pitchFamily="34" charset="0"/>
                        </a:rPr>
                        <a:t>P(T&lt;=t) two-tail</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0.17948</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819867910"/>
                  </a:ext>
                </a:extLst>
              </a:tr>
              <a:tr h="187136">
                <a:tc>
                  <a:txBody>
                    <a:bodyPr/>
                    <a:lstStyle/>
                    <a:p>
                      <a:pPr algn="l" fontAlgn="b"/>
                      <a:r>
                        <a:rPr lang="en-US" sz="1100" b="0" i="0" u="none" strike="noStrike">
                          <a:solidFill>
                            <a:srgbClr val="000000"/>
                          </a:solidFill>
                          <a:effectLst/>
                          <a:latin typeface="Calibri" panose="020F0502020204030204" pitchFamily="34" charset="0"/>
                        </a:rPr>
                        <a:t>t Critical two-tail</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2.048407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963181"/>
                  </a:ext>
                </a:extLst>
              </a:tr>
            </a:tbl>
          </a:graphicData>
        </a:graphic>
      </p:graphicFrame>
    </p:spTree>
    <p:extLst>
      <p:ext uri="{BB962C8B-B14F-4D97-AF65-F5344CB8AC3E}">
        <p14:creationId xmlns:p14="http://schemas.microsoft.com/office/powerpoint/2010/main" val="90042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E2E7-24EE-4061-8920-7BD7C40B34BB}"/>
              </a:ext>
            </a:extLst>
          </p:cNvPr>
          <p:cNvSpPr>
            <a:spLocks noGrp="1"/>
          </p:cNvSpPr>
          <p:nvPr>
            <p:ph type="title"/>
          </p:nvPr>
        </p:nvSpPr>
        <p:spPr/>
        <p:txBody>
          <a:bodyPr/>
          <a:lstStyle/>
          <a:p>
            <a:r>
              <a:rPr lang="en-US" dirty="0"/>
              <a:t>Is Boris better then?</a:t>
            </a:r>
          </a:p>
        </p:txBody>
      </p:sp>
      <p:sp>
        <p:nvSpPr>
          <p:cNvPr id="3" name="Content Placeholder 2">
            <a:extLst>
              <a:ext uri="{FF2B5EF4-FFF2-40B4-BE49-F238E27FC236}">
                <a16:creationId xmlns:a16="http://schemas.microsoft.com/office/drawing/2014/main" id="{BD5F6401-39BE-4A04-9150-5284E6A96565}"/>
              </a:ext>
            </a:extLst>
          </p:cNvPr>
          <p:cNvSpPr>
            <a:spLocks noGrp="1"/>
          </p:cNvSpPr>
          <p:nvPr>
            <p:ph idx="1"/>
          </p:nvPr>
        </p:nvSpPr>
        <p:spPr>
          <a:xfrm>
            <a:off x="1451579" y="2015732"/>
            <a:ext cx="9603275" cy="3685272"/>
          </a:xfrm>
        </p:spPr>
        <p:txBody>
          <a:bodyPr>
            <a:normAutofit fontScale="92500" lnSpcReduction="10000"/>
          </a:bodyPr>
          <a:lstStyle/>
          <a:p>
            <a:r>
              <a:rPr lang="en-US" dirty="0"/>
              <a:t>Boris seems to score higher on average than Arielle while using his Right hand</a:t>
            </a:r>
          </a:p>
          <a:p>
            <a:r>
              <a:rPr lang="en-US" dirty="0"/>
              <a:t>Boris has used his Right hand less frequently than Arielle</a:t>
            </a:r>
          </a:p>
          <a:p>
            <a:r>
              <a:rPr lang="en-US" dirty="0"/>
              <a:t>Results might have been different if both had used each hand for equal number of times</a:t>
            </a:r>
          </a:p>
          <a:p>
            <a:r>
              <a:rPr lang="en-US" dirty="0"/>
              <a:t>But we do not know whether there was free will to choose which hand to use and if so why Boris used his high scoring hand lesser?</a:t>
            </a:r>
          </a:p>
          <a:p>
            <a:r>
              <a:rPr lang="en-US" dirty="0"/>
              <a:t>In such a situation it might be unfair to say Boris is better as Arielle might have played to her strength recognizing the same. </a:t>
            </a:r>
          </a:p>
          <a:p>
            <a:r>
              <a:rPr lang="en-US" dirty="0"/>
              <a:t>Arielle wins in game awareness what Boris scores by using dominant hand, leaving both of them equal when it comes to the competition looking at given data</a:t>
            </a:r>
          </a:p>
        </p:txBody>
      </p:sp>
    </p:spTree>
    <p:extLst>
      <p:ext uri="{BB962C8B-B14F-4D97-AF65-F5344CB8AC3E}">
        <p14:creationId xmlns:p14="http://schemas.microsoft.com/office/powerpoint/2010/main" val="415079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040A-B307-42BB-9BF6-1B788EA28E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51000975"/>
      </p:ext>
    </p:extLst>
  </p:cSld>
  <p:clrMapOvr>
    <a:masterClrMapping/>
  </p:clrMapOvr>
</p:sld>
</file>

<file path=ppt/theme/theme1.xml><?xml version="1.0" encoding="utf-8"?>
<a:theme xmlns:a="http://schemas.openxmlformats.org/drawingml/2006/main" name="PresentationGO">
  <a:themeElements>
    <a:clrScheme name="PGO-Business">
      <a:dk1>
        <a:srgbClr val="000000"/>
      </a:dk1>
      <a:lt1>
        <a:srgbClr val="FFFFFF"/>
      </a:lt1>
      <a:dk2>
        <a:srgbClr val="44546A"/>
      </a:dk2>
      <a:lt2>
        <a:srgbClr val="E7E6E6"/>
      </a:lt2>
      <a:accent1>
        <a:srgbClr val="002E44"/>
      </a:accent1>
      <a:accent2>
        <a:srgbClr val="C4B897"/>
      </a:accent2>
      <a:accent3>
        <a:srgbClr val="EDE6D5"/>
      </a:accent3>
      <a:accent4>
        <a:srgbClr val="819293"/>
      </a:accent4>
      <a:accent5>
        <a:srgbClr val="6E8387"/>
      </a:accent5>
      <a:accent6>
        <a:srgbClr val="D1C7AB"/>
      </a:accent6>
      <a:hlink>
        <a:srgbClr val="C4B897"/>
      </a:hlink>
      <a:folHlink>
        <a:srgbClr val="002E4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5_T_PGO_BUSINESS-4x3.pptx" id="{88DBD0D6-C80B-4F19-AA2C-D82CDAAC23E1}" vid="{73733021-8B2F-4D31-9991-639362DEDBC6}"/>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835</Words>
  <Application>Microsoft Office PowerPoint</Application>
  <PresentationFormat>Widescreen</PresentationFormat>
  <Paragraphs>289</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Gill Sans MT</vt:lpstr>
      <vt:lpstr>Open Sans</vt:lpstr>
      <vt:lpstr>PresentationGO</vt:lpstr>
      <vt:lpstr>Gallery</vt:lpstr>
      <vt:lpstr>Pancake Flipping Winner Selection</vt:lpstr>
      <vt:lpstr>What we know</vt:lpstr>
      <vt:lpstr>Nitty gritties</vt:lpstr>
      <vt:lpstr>Does Hand matter?</vt:lpstr>
      <vt:lpstr>Trend of scores</vt:lpstr>
      <vt:lpstr>Stats to rescue?</vt:lpstr>
      <vt:lpstr>Stats and Hand tHen?</vt:lpstr>
      <vt:lpstr>Is Boris better then?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Pancake Flipping Winner Selection</dc:title>
  <dc:creator>KarthikRajagopal</dc:creator>
  <cp:lastModifiedBy>KarthikRajagopal</cp:lastModifiedBy>
  <cp:revision>9</cp:revision>
  <dcterms:created xsi:type="dcterms:W3CDTF">2021-07-25T07:38:27Z</dcterms:created>
  <dcterms:modified xsi:type="dcterms:W3CDTF">2021-07-25T08:37:34Z</dcterms:modified>
</cp:coreProperties>
</file>