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9310-9DD8-A8BF-849C-42837D49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3BFEE-2857-4358-5F08-2D06D7343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DB6EE-2850-24B8-D152-7D2D0BD0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E5F17-45B4-F7DD-57D5-E66210E8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E508B-5A8C-3B7E-01B5-99AE3AC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43F5-506B-2076-E0CB-344906C8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125-D2EC-51FB-A02F-F448D676D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56BA7-D9C4-B2BD-ECE6-D8B92DD5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01ED5-38C8-36A3-A224-8F3A9D7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44C29-F47F-4656-6789-4AAAAB77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FA90B7-D533-75FA-DE71-A0C3F02C7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DF53A-2F72-7C0A-AAE5-7DB6D26B1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25B48-C1E0-F160-EA0F-91D21E29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ACE13-07CA-4EC0-B90C-787E752B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0928-5A3E-F127-2FE7-A32E25C8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4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08496-F167-EED6-CDC7-398094FD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67D4C-91A1-DF0E-0610-823FEFB3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41492-2AFA-19A6-1D48-B3E5BE42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B97FE-B2F8-5F38-7473-D79C4D8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F5A30-FF0E-4A45-9077-1D1788CF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2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6175F-DF84-6A1D-1BFF-134538AC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48131-8E1A-2F1A-5258-2255DA152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4FA04-43E5-F059-FF5A-2FB2D21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BEFE-2B89-6B00-DB1E-4A885CE0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30402-6C9E-F199-F564-E033C506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1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4324-95EB-71E9-3B2C-E40E17F0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E9A2F-69F7-1787-2098-DF401149C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10CD5-8410-D1F9-5328-165731C3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2EA29-46D2-1F59-2719-F6265C86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EACE0-92F2-F886-5D24-38928A7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622B6-71A1-DF0E-334D-D094C0E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2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90B4F-0C2B-E83F-AF5E-5CC196FC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97DCE-5F63-E757-2CC5-861B501E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1C734-BA50-44F0-179A-B10749F3E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78E8F-1F0C-C8F6-8A97-7BA66A6D6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E9FBB3-F047-2574-C264-FD12EE3A2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E18E3B-01FB-71C6-20CF-7A361675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40A9A4-9ECD-ED81-7EA3-C49AAF85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9FBE4-CBF4-75F8-79BE-631AC8BC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47CD-9206-7F89-76B4-D7B79CFC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1CCE7-EFAD-7125-3577-58307FF1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8B2DBF-2020-6769-2FD7-692E76CD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4652C-3E4F-D95C-512C-1BB4EB07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3DB87-8801-6B1C-3885-B3600705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D8DFE-FC93-C4B1-8DEE-7F188B06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59A6E-1121-648E-D8A0-1CA67987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0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37E4B-DC9A-43E4-CDAC-17A799EF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09B1D-4C99-8911-46A8-953365A5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D4981-0D89-4DEF-73C7-7795ED4CF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0476E-390A-E63A-44F9-FF638676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DFF23-554A-C85D-0F79-B7144874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CF215-F81A-DE99-0D3D-6A46A70F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0151-FD20-4AAE-4708-332E491D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340BBF-1D8B-6930-8F37-796F9FFD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71104B-1D2C-3AD9-62B7-4668476C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E64E9-D93B-E304-27F8-802D3CF1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DCFD1-6A7E-2D4C-A2A4-FD461925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637DD2-927E-3E28-AED4-7826424A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5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D46695-64AD-C6BE-3EC0-D9258D0C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3D224-7071-FB03-BCBF-A90475A2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42421-0247-BB02-CE81-5EADFC64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7CA98-D0DF-459B-9D9A-310291B385F5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B188-6442-EB0C-7995-E66A19ABE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51C91-8DCC-5F0A-EAD7-57003BBA3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48C0F-4BB3-40A2-AB24-F3717C2EE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0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9DE46-B97D-B9E5-EE86-378FBDE88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 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0DBCEE-5CF0-C093-1EC8-4CCC01036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2022180040 </a:t>
            </a:r>
            <a:br>
              <a:rPr lang="en-US" altLang="ko-KR" dirty="0"/>
            </a:b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최민우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38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BFC4B-F8DE-4F91-B3A1-6F3277D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4F51-E0C7-D968-16F6-E1681FC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</a:t>
            </a:r>
            <a:r>
              <a:rPr lang="ko-KR" altLang="en-US" dirty="0"/>
              <a:t>던전 치우는 용사님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탑뷰</a:t>
            </a:r>
            <a:r>
              <a:rPr lang="ko-KR" altLang="en-US" dirty="0"/>
              <a:t> 액션 게임</a:t>
            </a:r>
            <a:endParaRPr lang="en-US" altLang="ko-KR" dirty="0"/>
          </a:p>
          <a:p>
            <a:r>
              <a:rPr lang="ko-KR" altLang="en-US" dirty="0"/>
              <a:t>그래픽 </a:t>
            </a:r>
            <a:r>
              <a:rPr lang="en-US" altLang="ko-KR" dirty="0"/>
              <a:t>: </a:t>
            </a:r>
            <a:r>
              <a:rPr lang="ko-KR" altLang="en-US" dirty="0"/>
              <a:t>픽셀 아트 기반 </a:t>
            </a:r>
            <a:endParaRPr lang="en-US" altLang="ko-KR" dirty="0"/>
          </a:p>
          <a:p>
            <a:r>
              <a:rPr lang="ko-KR" altLang="en-US" dirty="0"/>
              <a:t>핵심 특징</a:t>
            </a:r>
            <a:br>
              <a:rPr lang="en-US" altLang="ko-KR" dirty="0"/>
            </a:br>
            <a:r>
              <a:rPr lang="en-US" altLang="ko-KR" sz="2000" dirty="0"/>
              <a:t>1.</a:t>
            </a:r>
            <a:r>
              <a:rPr lang="ko-KR" altLang="en-US" sz="2000" dirty="0"/>
              <a:t> 구르기</a:t>
            </a:r>
            <a:r>
              <a:rPr lang="en-US" altLang="ko-KR" sz="2000" dirty="0"/>
              <a:t>, </a:t>
            </a:r>
            <a:r>
              <a:rPr lang="ko-KR" altLang="en-US" sz="2000" dirty="0"/>
              <a:t>특수 스킬 기반 특징적인 플레이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리플레이 중심 구조</a:t>
            </a:r>
            <a:endParaRPr lang="en-US" altLang="ko-KR" sz="2000" dirty="0"/>
          </a:p>
          <a:p>
            <a:r>
              <a:rPr lang="ko-KR" altLang="en-US" dirty="0"/>
              <a:t>주요 컨셉</a:t>
            </a:r>
            <a:br>
              <a:rPr lang="en-US" altLang="ko-KR" dirty="0"/>
            </a:br>
            <a:r>
              <a:rPr lang="ko-KR" altLang="en-US" sz="2000" dirty="0"/>
              <a:t>마녀의 실험 사고로 몬스터가 쏟아진 던전</a:t>
            </a:r>
            <a:br>
              <a:rPr lang="en-US" altLang="ko-KR" sz="2000" dirty="0"/>
            </a:br>
            <a:r>
              <a:rPr lang="ko-KR" altLang="en-US" sz="2000" dirty="0"/>
              <a:t>용사가 대신 던전에 돌입</a:t>
            </a:r>
            <a:br>
              <a:rPr lang="en-US" altLang="ko-KR" sz="2000" dirty="0"/>
            </a:br>
            <a:r>
              <a:rPr lang="ko-KR" altLang="en-US" sz="2000" dirty="0"/>
              <a:t>용사가 던전을 돌며 얻는 골드</a:t>
            </a:r>
            <a:r>
              <a:rPr lang="en-US" altLang="ko-KR" sz="2000" dirty="0"/>
              <a:t>, </a:t>
            </a:r>
            <a:r>
              <a:rPr lang="ko-KR" altLang="en-US" sz="2000" dirty="0"/>
              <a:t>부산물을 통한 장비 업그레이드</a:t>
            </a:r>
            <a:br>
              <a:rPr lang="en-US" altLang="ko-KR" sz="2000" dirty="0"/>
            </a:b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915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199A0-A70C-C609-0033-F524F03D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1D632-ABFC-DAAD-155F-C096129F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시작 화면</a:t>
            </a:r>
          </a:p>
        </p:txBody>
      </p:sp>
      <p:pic>
        <p:nvPicPr>
          <p:cNvPr id="5" name="그림 4" descr="스케치, 도표, 그림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BD0980-2B24-CF8F-9B5D-529ADBB2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436"/>
            <a:ext cx="7932717" cy="424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9A283-921E-A939-2D6E-61FE23E53AAC}"/>
              </a:ext>
            </a:extLst>
          </p:cNvPr>
          <p:cNvSpPr txBox="1"/>
          <p:nvPr/>
        </p:nvSpPr>
        <p:spPr>
          <a:xfrm>
            <a:off x="8858992" y="2244436"/>
            <a:ext cx="2695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배경과 등장 캐릭터 </a:t>
            </a:r>
            <a:br>
              <a:rPr lang="en-US" altLang="ko-KR" dirty="0"/>
            </a:br>
            <a:r>
              <a:rPr lang="ko-KR" altLang="en-US" dirty="0"/>
              <a:t>소개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도트 기반 그래픽과 캐주얼 디자인 부곽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간단한 시작 화면</a:t>
            </a:r>
          </a:p>
        </p:txBody>
      </p:sp>
    </p:spTree>
    <p:extLst>
      <p:ext uri="{BB962C8B-B14F-4D97-AF65-F5344CB8AC3E}">
        <p14:creationId xmlns:p14="http://schemas.microsoft.com/office/powerpoint/2010/main" val="95819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902D4-B3DD-4660-4CA5-43FF4A92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1458-99CB-DD1C-AFAB-DD3FB4C0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C4D36-DAE4-EC3F-9B03-E11C7F70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대기소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A437C-120F-C8DD-C009-0A437A3BFEF6}"/>
              </a:ext>
            </a:extLst>
          </p:cNvPr>
          <p:cNvSpPr txBox="1"/>
          <p:nvPr/>
        </p:nvSpPr>
        <p:spPr>
          <a:xfrm>
            <a:off x="8858992" y="2244436"/>
            <a:ext cx="2695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게임 속 유일한 사이드 뷰 시점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마녀 캐릭터를 이용한 상점 시스템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3.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던전 진입 전 키 변화</a:t>
            </a:r>
            <a:b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(WASD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에서 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AD </a:t>
            </a:r>
            <a:r>
              <a:rPr lang="ko-KR" altLang="en-US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키만 활성화</a:t>
            </a:r>
            <a:r>
              <a:rPr lang="en-US" altLang="ko-KR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 descr="스케치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6B4970-6462-C59C-0829-DFF098199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27564"/>
            <a:ext cx="7533905" cy="38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B385-B2C7-34FB-C6A5-3A360967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B9544-DBDE-9F29-F63F-77B2A54C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E287C-0820-7E0B-37CD-F9FE2FB8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던전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25109-FB45-E0B4-085E-D64C294AEC0E}"/>
              </a:ext>
            </a:extLst>
          </p:cNvPr>
          <p:cNvSpPr txBox="1"/>
          <p:nvPr/>
        </p:nvSpPr>
        <p:spPr>
          <a:xfrm>
            <a:off x="8858992" y="2244436"/>
            <a:ext cx="26956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캐릭터 옆 하트 모양을 통한 </a:t>
            </a:r>
            <a:r>
              <a:rPr lang="en-US" altLang="ko-KR" dirty="0"/>
              <a:t>HP </a:t>
            </a:r>
            <a:r>
              <a:rPr lang="ko-KR" altLang="en-US" dirty="0"/>
              <a:t>표시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골드 표시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구르기</a:t>
            </a:r>
            <a:r>
              <a:rPr lang="en-US" altLang="ko-KR" dirty="0"/>
              <a:t>, </a:t>
            </a:r>
            <a:r>
              <a:rPr lang="ko-KR" altLang="en-US" dirty="0"/>
              <a:t>특수 스킬 이펙트 표시 및 </a:t>
            </a:r>
            <a:r>
              <a:rPr lang="ko-KR" altLang="en-US" dirty="0" err="1"/>
              <a:t>쿨타임</a:t>
            </a:r>
            <a:r>
              <a:rPr lang="ko-KR" altLang="en-US" dirty="0"/>
              <a:t> 표시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보스 표시 및 적 </a:t>
            </a:r>
            <a:r>
              <a:rPr lang="en-US" altLang="ko-KR" dirty="0"/>
              <a:t>HP </a:t>
            </a:r>
            <a:r>
              <a:rPr lang="ko-KR" altLang="en-US" dirty="0"/>
              <a:t>표시</a:t>
            </a:r>
          </a:p>
        </p:txBody>
      </p:sp>
      <p:pic>
        <p:nvPicPr>
          <p:cNvPr id="7" name="그림 6" descr="텍스트, 도표, 스크린샷, 스케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655C5E-1A3F-4EEF-7231-E29167C51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4436"/>
            <a:ext cx="8020793" cy="39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36289-E88E-7E04-7B82-B5F5F30B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24CD6-E4BF-6137-4C7E-1B7A56E3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던전 진입 전 세계관 설명</a:t>
            </a:r>
            <a:r>
              <a:rPr lang="en-US" altLang="ko-KR" dirty="0"/>
              <a:t>(</a:t>
            </a:r>
            <a:r>
              <a:rPr lang="ko-KR" altLang="en-US" dirty="0"/>
              <a:t>마녀 캐릭터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전투 가이드 </a:t>
            </a:r>
            <a:r>
              <a:rPr lang="en-US" altLang="ko-KR" dirty="0"/>
              <a:t>( </a:t>
            </a:r>
            <a:r>
              <a:rPr lang="ko-KR" altLang="en-US" dirty="0"/>
              <a:t>처음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던전 진입</a:t>
            </a:r>
            <a:endParaRPr lang="en-US" altLang="ko-KR" dirty="0"/>
          </a:p>
          <a:p>
            <a:r>
              <a:rPr lang="ko-KR" altLang="en-US" dirty="0"/>
              <a:t>전투 및 자원 획득</a:t>
            </a:r>
            <a:endParaRPr lang="en-US" altLang="ko-KR" dirty="0"/>
          </a:p>
          <a:p>
            <a:r>
              <a:rPr lang="ko-KR" altLang="en-US" dirty="0"/>
              <a:t>던전 클리어 </a:t>
            </a:r>
            <a:r>
              <a:rPr lang="en-US" altLang="ko-KR" dirty="0"/>
              <a:t>/ </a:t>
            </a:r>
            <a:r>
              <a:rPr lang="ko-KR" altLang="en-US" dirty="0"/>
              <a:t>사망</a:t>
            </a:r>
            <a:endParaRPr lang="en-US" altLang="ko-KR" dirty="0"/>
          </a:p>
          <a:p>
            <a:r>
              <a:rPr lang="ko-KR" altLang="en-US" dirty="0"/>
              <a:t>대기소 귀환 </a:t>
            </a:r>
            <a:r>
              <a:rPr lang="en-US" altLang="ko-KR" dirty="0"/>
              <a:t>-&gt; </a:t>
            </a:r>
            <a:r>
              <a:rPr lang="ko-KR" altLang="en-US" dirty="0"/>
              <a:t>장비 강화</a:t>
            </a:r>
            <a:endParaRPr lang="en-US" altLang="ko-KR" dirty="0"/>
          </a:p>
          <a:p>
            <a:r>
              <a:rPr lang="ko-KR" altLang="en-US" dirty="0"/>
              <a:t>던전 진입</a:t>
            </a:r>
            <a:r>
              <a:rPr lang="en-US" altLang="ko-KR" dirty="0"/>
              <a:t>(</a:t>
            </a:r>
            <a:r>
              <a:rPr lang="ko-KR" altLang="en-US" dirty="0"/>
              <a:t>무한 루트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7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48955-D883-CB62-24DB-2CC16A47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A3565-0D7E-7A56-4BDB-F6C679244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r>
              <a:rPr lang="en-US" altLang="ko-KR" sz="2400" dirty="0"/>
              <a:t>(10/13 ~ 10/19) : </a:t>
            </a:r>
            <a:r>
              <a:rPr lang="ko-KR" altLang="en-US" sz="2400" dirty="0"/>
              <a:t>기본 캐릭터 조작 구현</a:t>
            </a:r>
            <a:r>
              <a:rPr lang="en-US" altLang="ko-KR" sz="2400" dirty="0"/>
              <a:t>(</a:t>
            </a:r>
            <a:r>
              <a:rPr lang="ko-KR" altLang="en-US" sz="2400" dirty="0"/>
              <a:t>이동</a:t>
            </a:r>
            <a:r>
              <a:rPr lang="en-US" altLang="ko-KR" sz="2400" dirty="0"/>
              <a:t>, </a:t>
            </a:r>
            <a:r>
              <a:rPr lang="ko-KR" altLang="en-US" sz="2400" dirty="0"/>
              <a:t>공격</a:t>
            </a:r>
            <a:r>
              <a:rPr lang="en-US" altLang="ko-KR" sz="2400" dirty="0"/>
              <a:t>, </a:t>
            </a:r>
            <a:r>
              <a:rPr lang="ko-KR" altLang="en-US" sz="2400" dirty="0"/>
              <a:t>회피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r>
              <a:rPr lang="en-US" altLang="ko-KR" sz="2400" dirty="0"/>
              <a:t> : </a:t>
            </a:r>
            <a:r>
              <a:rPr lang="ko-KR" altLang="en-US" sz="2400" dirty="0"/>
              <a:t>스킬</a:t>
            </a:r>
            <a:r>
              <a:rPr lang="en-US" altLang="ko-KR" sz="2400" dirty="0"/>
              <a:t>(</a:t>
            </a:r>
            <a:r>
              <a:rPr lang="ko-KR" altLang="en-US" sz="2400" dirty="0"/>
              <a:t>특수 스킬</a:t>
            </a:r>
            <a:r>
              <a:rPr lang="en-US" altLang="ko-KR" sz="2400" dirty="0"/>
              <a:t>) </a:t>
            </a:r>
            <a:r>
              <a:rPr lang="ko-KR" altLang="en-US" sz="2400" dirty="0"/>
              <a:t>구현</a:t>
            </a:r>
            <a:r>
              <a:rPr lang="en-US" altLang="ko-KR" sz="2400" dirty="0"/>
              <a:t>, UI </a:t>
            </a:r>
            <a:r>
              <a:rPr lang="ko-KR" altLang="en-US" sz="2400" dirty="0"/>
              <a:t>기초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적 추가</a:t>
            </a:r>
            <a:r>
              <a:rPr lang="en-US" altLang="ko-KR" sz="2400" dirty="0"/>
              <a:t>(</a:t>
            </a:r>
            <a:r>
              <a:rPr lang="ko-KR" altLang="en-US" sz="2400" dirty="0"/>
              <a:t>적 선택</a:t>
            </a:r>
            <a:r>
              <a:rPr lang="en-US" altLang="ko-KR" sz="2400" dirty="0"/>
              <a:t>, AI</a:t>
            </a:r>
            <a:r>
              <a:rPr lang="ko-KR" altLang="en-US" sz="2400" dirty="0"/>
              <a:t> 및 전투 로직</a:t>
            </a:r>
            <a:r>
              <a:rPr lang="en-US" altLang="ko-KR" sz="2400" dirty="0"/>
              <a:t>, </a:t>
            </a:r>
            <a:r>
              <a:rPr lang="ko-KR" altLang="en-US" sz="2400" dirty="0"/>
              <a:t>보스 선정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던전 구현</a:t>
            </a:r>
            <a:r>
              <a:rPr lang="en-US" altLang="ko-KR" sz="2400" dirty="0"/>
              <a:t>(</a:t>
            </a:r>
            <a:r>
              <a:rPr lang="ko-KR" altLang="en-US" sz="2400" dirty="0"/>
              <a:t>맵 디자인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대기소 인터페이스</a:t>
            </a:r>
            <a:r>
              <a:rPr lang="en-US" altLang="ko-KR" sz="2400" dirty="0"/>
              <a:t>(2D </a:t>
            </a:r>
            <a:r>
              <a:rPr lang="ko-KR" altLang="en-US" sz="2400" dirty="0"/>
              <a:t>사이드 뷰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장비 강화 시스템</a:t>
            </a:r>
            <a:r>
              <a:rPr lang="en-US" altLang="ko-KR" sz="2400" dirty="0"/>
              <a:t>(</a:t>
            </a:r>
            <a:r>
              <a:rPr lang="ko-KR" altLang="en-US" sz="2400" dirty="0"/>
              <a:t>상점</a:t>
            </a:r>
            <a:r>
              <a:rPr lang="en-US" altLang="ko-KR" sz="2400" dirty="0"/>
              <a:t>) </a:t>
            </a:r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전체 루프 구현 및 연결</a:t>
            </a:r>
            <a:endParaRPr lang="en-US" altLang="ko-KR" sz="2400" dirty="0"/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사운드</a:t>
            </a:r>
            <a:r>
              <a:rPr lang="en-US" altLang="ko-KR" sz="2400" dirty="0"/>
              <a:t>, </a:t>
            </a:r>
            <a:r>
              <a:rPr lang="ko-KR" altLang="en-US" sz="2400" dirty="0"/>
              <a:t>효과</a:t>
            </a:r>
            <a:r>
              <a:rPr lang="en-US" altLang="ko-KR" sz="2400" dirty="0"/>
              <a:t>, </a:t>
            </a:r>
            <a:r>
              <a:rPr lang="ko-KR" altLang="en-US" sz="2400" dirty="0"/>
              <a:t>튜토리얼</a:t>
            </a:r>
            <a:endParaRPr lang="en-US" altLang="ko-KR" sz="2400" dirty="0"/>
          </a:p>
          <a:p>
            <a:r>
              <a:rPr lang="en-US" altLang="ko-KR" sz="2400" dirty="0"/>
              <a:t>9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36084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314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2D게임프로그래밍  프로젝트</vt:lpstr>
      <vt:lpstr>게임 컨셉 소개</vt:lpstr>
      <vt:lpstr>게임 화면 구성</vt:lpstr>
      <vt:lpstr>게임 화면 구성</vt:lpstr>
      <vt:lpstr>게임 화면 구성</vt:lpstr>
      <vt:lpstr>게임 흐름도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최민우(2022180040)</dc:creator>
  <cp:lastModifiedBy>최민우(2022180040)</cp:lastModifiedBy>
  <cp:revision>1</cp:revision>
  <dcterms:created xsi:type="dcterms:W3CDTF">2025-09-27T13:05:34Z</dcterms:created>
  <dcterms:modified xsi:type="dcterms:W3CDTF">2025-09-27T13:27:58Z</dcterms:modified>
</cp:coreProperties>
</file>