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3" r:id="rId4"/>
    <p:sldId id="262" r:id="rId5"/>
    <p:sldId id="259" r:id="rId6"/>
    <p:sldId id="266" r:id="rId7"/>
    <p:sldId id="261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37" autoAdjust="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89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0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32656"/>
          </a:xfrm>
        </p:spPr>
        <p:txBody>
          <a:bodyPr>
            <a:normAutofit/>
          </a:bodyPr>
          <a:lstStyle>
            <a:lvl1pPr algn="l">
              <a:defRPr sz="12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5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66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7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3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66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1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3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FA61B-F04C-4593-82B1-3C83D474C2E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9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52450"/>
            <a:ext cx="720090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00966" y="404664"/>
            <a:ext cx="8667689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-36512" y="503384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header </a:t>
            </a:r>
            <a:r>
              <a:rPr lang="ko-KR" altLang="en-US" smtClean="0">
                <a:solidFill>
                  <a:srgbClr val="FF0000"/>
                </a:solidFill>
              </a:rPr>
              <a:t>영역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57792" y="5548590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footer </a:t>
            </a:r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t>영역</a:t>
            </a:r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73" y="2564904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 smtClean="0">
                <a:solidFill>
                  <a:schemeClr val="accent6">
                    <a:lumMod val="50000"/>
                  </a:schemeClr>
                </a:solidFill>
              </a:rPr>
              <a:t>Join_form</a:t>
            </a:r>
            <a:r>
              <a:rPr lang="ko-KR" altLang="en-US" smtClean="0">
                <a:solidFill>
                  <a:schemeClr val="accent6">
                    <a:lumMod val="50000"/>
                  </a:schemeClr>
                </a:solidFill>
              </a:rPr>
              <a:t>영역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0966" y="5454516"/>
            <a:ext cx="8667689" cy="9268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7164288" y="552450"/>
            <a:ext cx="864096" cy="500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err="1" smtClean="0"/>
              <a:t>첫화면</a:t>
            </a:r>
            <a:r>
              <a:rPr lang="ko-KR" altLang="en-US" smtClean="0"/>
              <a:t> </a:t>
            </a:r>
            <a:r>
              <a:rPr lang="en-US" altLang="ko-KR" smtClean="0"/>
              <a:t>: main.jsp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006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200" y="188640"/>
            <a:ext cx="8891600" cy="332656"/>
          </a:xfrm>
        </p:spPr>
        <p:txBody>
          <a:bodyPr>
            <a:noAutofit/>
          </a:bodyPr>
          <a:lstStyle/>
          <a:p>
            <a:r>
              <a:rPr lang="en-US" altLang="ko-KR" sz="2200"/>
              <a:t>※ css</a:t>
            </a:r>
            <a:r>
              <a:rPr lang="ko-KR" altLang="en-US" sz="2200"/>
              <a:t>폴더와 </a:t>
            </a:r>
            <a:r>
              <a:rPr lang="en-US" altLang="ko-KR" sz="2200"/>
              <a:t>member</a:t>
            </a:r>
            <a:r>
              <a:rPr lang="ko-KR" altLang="en-US" sz="2200"/>
              <a:t>폴더를 압축하여 </a:t>
            </a:r>
            <a:r>
              <a:rPr lang="en-US" altLang="ko-KR" sz="2200"/>
              <a:t>yisy0703@naver.com</a:t>
            </a:r>
            <a:r>
              <a:rPr lang="ko-KR" altLang="en-US" sz="2200"/>
              <a:t>로 </a:t>
            </a:r>
            <a:r>
              <a:rPr lang="ko-KR" altLang="en-US" sz="2200" smtClean="0"/>
              <a:t>첨부</a:t>
            </a:r>
            <a:endParaRPr lang="ko-KR" altLang="en-US" sz="2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75656" y="692696"/>
            <a:ext cx="5279504" cy="55774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err="1">
                <a:solidFill>
                  <a:srgbClr val="0000FF"/>
                </a:solidFill>
              </a:rPr>
              <a:t>css</a:t>
            </a:r>
            <a:r>
              <a:rPr lang="en-US" altLang="ko-KR">
                <a:solidFill>
                  <a:srgbClr val="0000FF"/>
                </a:solidFill>
              </a:rPr>
              <a:t>/header.css</a:t>
            </a:r>
          </a:p>
          <a:p>
            <a:pPr marL="0" indent="0">
              <a:buNone/>
            </a:pPr>
            <a:r>
              <a:rPr lang="en-US" altLang="ko-KR">
                <a:solidFill>
                  <a:srgbClr val="0000FF"/>
                </a:solidFill>
              </a:rPr>
              <a:t>     footer.css</a:t>
            </a:r>
          </a:p>
          <a:p>
            <a:pPr marL="0" indent="0">
              <a:buNone/>
            </a:pPr>
            <a:r>
              <a:rPr lang="en-US" altLang="ko-KR">
                <a:solidFill>
                  <a:srgbClr val="0000FF"/>
                </a:solidFill>
              </a:rPr>
              <a:t>     join.css</a:t>
            </a:r>
          </a:p>
          <a:p>
            <a:pPr marL="0" indent="0">
              <a:buNone/>
            </a:pPr>
            <a:r>
              <a:rPr lang="en-US" altLang="ko-KR">
                <a:solidFill>
                  <a:srgbClr val="0000FF"/>
                </a:solidFill>
              </a:rPr>
              <a:t>     login.css</a:t>
            </a:r>
          </a:p>
          <a:p>
            <a:pPr marL="0" indent="0">
              <a:buNone/>
            </a:pPr>
            <a:r>
              <a:rPr lang="en-US" altLang="ko-KR">
                <a:solidFill>
                  <a:srgbClr val="0000FF"/>
                </a:solidFill>
              </a:rPr>
              <a:t>member/</a:t>
            </a:r>
            <a:r>
              <a:rPr lang="en-US" altLang="ko-KR" err="1">
                <a:solidFill>
                  <a:srgbClr val="0000FF"/>
                </a:solidFill>
              </a:rPr>
              <a:t>header.jsp</a:t>
            </a:r>
            <a:endParaRPr lang="en-US" altLang="ko-KR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FF"/>
                </a:solidFill>
              </a:rPr>
              <a:t>            </a:t>
            </a:r>
            <a:r>
              <a:rPr lang="en-US" altLang="ko-KR" err="1">
                <a:solidFill>
                  <a:srgbClr val="0000FF"/>
                </a:solidFill>
              </a:rPr>
              <a:t>footer.jsp</a:t>
            </a:r>
            <a:endParaRPr lang="en-US" altLang="ko-KR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FF"/>
                </a:solidFill>
              </a:rPr>
              <a:t>            </a:t>
            </a:r>
            <a:r>
              <a:rPr lang="en-US" altLang="ko-KR" err="1">
                <a:solidFill>
                  <a:srgbClr val="0000FF"/>
                </a:solidFill>
              </a:rPr>
              <a:t>main.jsp</a:t>
            </a:r>
            <a:endParaRPr lang="en-US" altLang="ko-KR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FF"/>
                </a:solidFill>
              </a:rPr>
              <a:t>            </a:t>
            </a:r>
            <a:r>
              <a:rPr lang="en-US" altLang="ko-KR" err="1">
                <a:solidFill>
                  <a:srgbClr val="0000FF"/>
                </a:solidFill>
              </a:rPr>
              <a:t>join.jsp</a:t>
            </a:r>
            <a:endParaRPr lang="en-US" altLang="ko-KR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FF"/>
                </a:solidFill>
              </a:rPr>
              <a:t>            </a:t>
            </a:r>
            <a:r>
              <a:rPr lang="en-US" altLang="ko-KR" err="1">
                <a:solidFill>
                  <a:srgbClr val="0000FF"/>
                </a:solidFill>
              </a:rPr>
              <a:t>joinPro.jsp</a:t>
            </a:r>
            <a:endParaRPr lang="en-US" altLang="ko-KR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FF"/>
                </a:solidFill>
              </a:rPr>
              <a:t>            </a:t>
            </a:r>
            <a:r>
              <a:rPr lang="en-US" altLang="ko-KR" smtClean="0">
                <a:solidFill>
                  <a:srgbClr val="0000FF"/>
                </a:solidFill>
              </a:rPr>
              <a:t>login.jsp</a:t>
            </a:r>
          </a:p>
          <a:p>
            <a:pPr marL="0" indent="0">
              <a:buNone/>
            </a:pPr>
            <a:r>
              <a:rPr lang="en-US" altLang="ko-KR" smtClean="0">
                <a:solidFill>
                  <a:srgbClr val="0000FF"/>
                </a:solidFill>
              </a:rPr>
              <a:t>            loginPro.jsp</a:t>
            </a:r>
            <a:endParaRPr lang="en-US" altLang="ko-KR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FF"/>
                </a:solidFill>
              </a:rPr>
              <a:t>            </a:t>
            </a:r>
            <a:r>
              <a:rPr lang="en-US" altLang="ko-KR" err="1" smtClean="0">
                <a:solidFill>
                  <a:srgbClr val="0000FF"/>
                </a:solidFill>
              </a:rPr>
              <a:t>logout.jsp</a:t>
            </a:r>
            <a:endParaRPr lang="en-US" altLang="ko-KR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80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561975"/>
            <a:ext cx="7191375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00966" y="476672"/>
            <a:ext cx="8667689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-36512" y="57539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header </a:t>
            </a:r>
            <a:r>
              <a:rPr lang="ko-KR" altLang="en-US" smtClean="0">
                <a:solidFill>
                  <a:srgbClr val="FF0000"/>
                </a:solidFill>
              </a:rPr>
              <a:t>영역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57792" y="5548590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footer </a:t>
            </a:r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t>영역</a:t>
            </a:r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473" y="2564904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 smtClean="0">
                <a:solidFill>
                  <a:schemeClr val="accent6">
                    <a:lumMod val="50000"/>
                  </a:schemeClr>
                </a:solidFill>
              </a:rPr>
              <a:t>Join_form</a:t>
            </a:r>
            <a:r>
              <a:rPr lang="ko-KR" altLang="en-US" smtClean="0">
                <a:solidFill>
                  <a:schemeClr val="accent6">
                    <a:lumMod val="50000"/>
                  </a:schemeClr>
                </a:solidFill>
              </a:rPr>
              <a:t>영역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0966" y="5454516"/>
            <a:ext cx="8667689" cy="9268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회원가입 </a:t>
            </a:r>
            <a:r>
              <a:rPr lang="ko-KR" altLang="en-US" err="1" smtClean="0"/>
              <a:t>클릭시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0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9808"/>
            <a:ext cx="7397824" cy="579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00966" y="476672"/>
            <a:ext cx="8667689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36512" y="57539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header </a:t>
            </a:r>
            <a:r>
              <a:rPr lang="ko-KR" altLang="en-US" smtClean="0">
                <a:solidFill>
                  <a:srgbClr val="FF0000"/>
                </a:solidFill>
              </a:rPr>
              <a:t>영역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57792" y="5548590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footer </a:t>
            </a:r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t>영역</a:t>
            </a:r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73" y="2564904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 smtClean="0">
                <a:solidFill>
                  <a:schemeClr val="accent6">
                    <a:lumMod val="50000"/>
                  </a:schemeClr>
                </a:solidFill>
              </a:rPr>
              <a:t>Join_form</a:t>
            </a:r>
            <a:r>
              <a:rPr lang="ko-KR" altLang="en-US" smtClean="0">
                <a:solidFill>
                  <a:schemeClr val="accent6">
                    <a:lumMod val="50000"/>
                  </a:schemeClr>
                </a:solidFill>
              </a:rPr>
              <a:t>영역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0966" y="5454516"/>
            <a:ext cx="8667689" cy="9268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987824" y="4725144"/>
            <a:ext cx="864096" cy="500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회원가입 내용을 입력하고 가입하기를 클릭하면 다음 슬라이드와 같이 화면이 바뀜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45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581025"/>
            <a:ext cx="7210425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00966" y="476672"/>
            <a:ext cx="8667689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-36512" y="57539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header </a:t>
            </a:r>
            <a:r>
              <a:rPr lang="ko-KR" altLang="en-US" smtClean="0">
                <a:solidFill>
                  <a:srgbClr val="FF0000"/>
                </a:solidFill>
              </a:rPr>
              <a:t>영역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57792" y="5548590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footer </a:t>
            </a:r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t>영역</a:t>
            </a:r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73" y="2564904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 smtClean="0">
                <a:solidFill>
                  <a:schemeClr val="accent6">
                    <a:lumMod val="50000"/>
                  </a:schemeClr>
                </a:solidFill>
              </a:rPr>
              <a:t>Join_form</a:t>
            </a:r>
            <a:r>
              <a:rPr lang="ko-KR" altLang="en-US" smtClean="0">
                <a:solidFill>
                  <a:schemeClr val="accent6">
                    <a:lumMod val="50000"/>
                  </a:schemeClr>
                </a:solidFill>
              </a:rPr>
              <a:t>영역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0966" y="5454516"/>
            <a:ext cx="8667689" cy="9268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156176" y="586858"/>
            <a:ext cx="864096" cy="500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2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585788"/>
            <a:ext cx="7191375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00966" y="476672"/>
            <a:ext cx="8667689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-36512" y="57539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header </a:t>
            </a:r>
            <a:r>
              <a:rPr lang="ko-KR" altLang="en-US" smtClean="0">
                <a:solidFill>
                  <a:srgbClr val="FF0000"/>
                </a:solidFill>
              </a:rPr>
              <a:t>영역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57792" y="5548590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footer </a:t>
            </a:r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t>영역</a:t>
            </a:r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473" y="2564904"/>
            <a:ext cx="176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 smtClean="0">
                <a:solidFill>
                  <a:schemeClr val="accent6">
                    <a:lumMod val="50000"/>
                  </a:schemeClr>
                </a:solidFill>
              </a:rPr>
              <a:t>login_form</a:t>
            </a:r>
            <a:r>
              <a:rPr lang="ko-KR" altLang="en-US" smtClean="0">
                <a:solidFill>
                  <a:schemeClr val="accent6">
                    <a:lumMod val="50000"/>
                  </a:schemeClr>
                </a:solidFill>
              </a:rPr>
              <a:t>영역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0966" y="5454516"/>
            <a:ext cx="8667689" cy="9268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139952" y="3429000"/>
            <a:ext cx="864096" cy="500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34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557213"/>
            <a:ext cx="7210425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00966" y="476672"/>
            <a:ext cx="8667689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36512" y="57539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header </a:t>
            </a:r>
            <a:r>
              <a:rPr lang="ko-KR" altLang="en-US" smtClean="0">
                <a:solidFill>
                  <a:srgbClr val="FF0000"/>
                </a:solidFill>
              </a:rPr>
              <a:t>영역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57792" y="5548590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footer </a:t>
            </a:r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t>영역</a:t>
            </a:r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73" y="2564904"/>
            <a:ext cx="176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 smtClean="0">
                <a:solidFill>
                  <a:schemeClr val="accent6">
                    <a:lumMod val="50000"/>
                  </a:schemeClr>
                </a:solidFill>
              </a:rPr>
              <a:t>login_form</a:t>
            </a:r>
            <a:r>
              <a:rPr lang="ko-KR" altLang="en-US" smtClean="0">
                <a:solidFill>
                  <a:schemeClr val="accent6">
                    <a:lumMod val="50000"/>
                  </a:schemeClr>
                </a:solidFill>
              </a:rPr>
              <a:t>영역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0966" y="5454516"/>
            <a:ext cx="8667689" cy="9268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왼쪽 화살표 3"/>
          <p:cNvSpPr/>
          <p:nvPr/>
        </p:nvSpPr>
        <p:spPr>
          <a:xfrm>
            <a:off x="6156176" y="3933056"/>
            <a:ext cx="1656184" cy="21602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아이디나 비밀번호를 잘못 입력하면 빨간 화살표 내용 생김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7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571500"/>
            <a:ext cx="721042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00966" y="476672"/>
            <a:ext cx="8667689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-36512" y="57539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header </a:t>
            </a:r>
            <a:r>
              <a:rPr lang="ko-KR" altLang="en-US" smtClean="0">
                <a:solidFill>
                  <a:srgbClr val="FF0000"/>
                </a:solidFill>
              </a:rPr>
              <a:t>영역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57792" y="5548590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footer </a:t>
            </a:r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t>영역</a:t>
            </a:r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473" y="2564904"/>
            <a:ext cx="175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 smtClean="0">
                <a:solidFill>
                  <a:schemeClr val="accent6">
                    <a:lumMod val="50000"/>
                  </a:schemeClr>
                </a:solidFill>
              </a:rPr>
              <a:t>main_form</a:t>
            </a:r>
            <a:r>
              <a:rPr lang="ko-KR" altLang="en-US" smtClean="0">
                <a:solidFill>
                  <a:schemeClr val="accent6">
                    <a:lumMod val="50000"/>
                  </a:schemeClr>
                </a:solidFill>
              </a:rPr>
              <a:t>영역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0966" y="5454516"/>
            <a:ext cx="8667689" cy="9268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로그인 성공화면</a:t>
            </a:r>
            <a:r>
              <a:rPr lang="en-US" altLang="ko-KR" smtClean="0"/>
              <a:t>(header</a:t>
            </a:r>
            <a:r>
              <a:rPr lang="ko-KR" altLang="en-US" smtClean="0"/>
              <a:t>가 </a:t>
            </a:r>
            <a:r>
              <a:rPr lang="ko-KR" altLang="en-US" err="1" smtClean="0"/>
              <a:t>로그인전과</a:t>
            </a:r>
            <a:r>
              <a:rPr lang="ko-KR" altLang="en-US" smtClean="0"/>
              <a:t> 바뀜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85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476672"/>
            <a:ext cx="7848600" cy="590465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0966" y="476672"/>
            <a:ext cx="8667689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-36512" y="57539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header </a:t>
            </a:r>
            <a:r>
              <a:rPr lang="ko-KR" altLang="en-US" smtClean="0">
                <a:solidFill>
                  <a:srgbClr val="FF0000"/>
                </a:solidFill>
              </a:rPr>
              <a:t>영역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57792" y="5548590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footer </a:t>
            </a:r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t>영역</a:t>
            </a:r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73" y="2564904"/>
            <a:ext cx="175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 smtClean="0">
                <a:solidFill>
                  <a:schemeClr val="accent6">
                    <a:lumMod val="50000"/>
                  </a:schemeClr>
                </a:solidFill>
              </a:rPr>
              <a:t>main_form</a:t>
            </a:r>
            <a:r>
              <a:rPr lang="ko-KR" altLang="en-US" smtClean="0">
                <a:solidFill>
                  <a:schemeClr val="accent6">
                    <a:lumMod val="50000"/>
                  </a:schemeClr>
                </a:solidFill>
              </a:rPr>
              <a:t>영역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0966" y="5454516"/>
            <a:ext cx="8667689" cy="9268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로그아웃을 하면 </a:t>
            </a:r>
            <a:r>
              <a:rPr lang="ko-KR" altLang="en-US" err="1" smtClean="0"/>
              <a:t>다음와</a:t>
            </a:r>
            <a:r>
              <a:rPr lang="ko-KR" altLang="en-US" smtClean="0"/>
              <a:t> 화면이 나타나거나 </a:t>
            </a:r>
            <a:r>
              <a:rPr lang="en-US" altLang="ko-KR" smtClean="0"/>
              <a:t>alert</a:t>
            </a:r>
            <a:r>
              <a:rPr lang="ko-KR" altLang="en-US" smtClean="0"/>
              <a:t>로 로그아웃 성공 메시지를 뿌리고 </a:t>
            </a:r>
            <a:r>
              <a:rPr lang="en-US" altLang="ko-KR" err="1" smtClean="0"/>
              <a:t>main.jsp</a:t>
            </a:r>
            <a:r>
              <a:rPr lang="ko-KR" altLang="en-US" smtClean="0"/>
              <a:t>로 간다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54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85788"/>
            <a:ext cx="7200900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00966" y="476672"/>
            <a:ext cx="8667689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36512" y="57539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header </a:t>
            </a:r>
            <a:r>
              <a:rPr lang="ko-KR" altLang="en-US" smtClean="0">
                <a:solidFill>
                  <a:srgbClr val="FF0000"/>
                </a:solidFill>
              </a:rPr>
              <a:t>영역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57792" y="5548590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footer </a:t>
            </a:r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t>영역</a:t>
            </a:r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73" y="2564904"/>
            <a:ext cx="175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 smtClean="0">
                <a:solidFill>
                  <a:schemeClr val="accent6">
                    <a:lumMod val="50000"/>
                  </a:schemeClr>
                </a:solidFill>
              </a:rPr>
              <a:t>main_form</a:t>
            </a:r>
            <a:r>
              <a:rPr lang="ko-KR" altLang="en-US" smtClean="0">
                <a:solidFill>
                  <a:schemeClr val="accent6">
                    <a:lumMod val="50000"/>
                  </a:schemeClr>
                </a:solidFill>
              </a:rPr>
              <a:t>영역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0966" y="5454516"/>
            <a:ext cx="8667689" cy="9268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로그아웃이후</a:t>
            </a:r>
            <a:r>
              <a:rPr lang="ko-KR" altLang="en-US" smtClean="0"/>
              <a:t> 화면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70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132</Words>
  <Application>Microsoft Office PowerPoint</Application>
  <PresentationFormat>화면 슬라이드 쇼(4:3)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첫화면 : main.jsp</vt:lpstr>
      <vt:lpstr>회원가입 클릭시</vt:lpstr>
      <vt:lpstr>회원가입 내용을 입력하고 가입하기를 클릭하면 다음 슬라이드와 같이 화면이 바뀜</vt:lpstr>
      <vt:lpstr>PowerPoint 프레젠테이션</vt:lpstr>
      <vt:lpstr>PowerPoint 프레젠테이션</vt:lpstr>
      <vt:lpstr>아이디나 비밀번호를 잘못 입력하면 빨간 화살표 내용 생김</vt:lpstr>
      <vt:lpstr>로그인 성공화면(header가 로그인전과 바뀜)</vt:lpstr>
      <vt:lpstr>로그아웃을 하면 다음와 화면이 나타나거나 alert로 로그아웃 성공 메시지를 뿌리고 main.jsp로 간다</vt:lpstr>
      <vt:lpstr>로그아웃이후 화면</vt:lpstr>
      <vt:lpstr>※ css폴더와 member폴더를 압축하여 yisy0703@naver.com로 첨부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501</dc:creator>
  <cp:lastModifiedBy>user</cp:lastModifiedBy>
  <cp:revision>31</cp:revision>
  <dcterms:created xsi:type="dcterms:W3CDTF">2018-06-07T06:12:13Z</dcterms:created>
  <dcterms:modified xsi:type="dcterms:W3CDTF">2022-05-27T04:49:40Z</dcterms:modified>
</cp:coreProperties>
</file>