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6F58-09BB-461E-8767-14C45394B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51B0E-3513-44F9-AE59-42619247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51CC2-7483-4E8B-8009-FD2D653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21117-2CE8-4EAB-995D-D5808F23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25799-B63F-46CF-B72F-DC0AACB6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9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F00D-D924-4E79-B3C6-32F38506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4DCB7-A38B-4BE1-95E7-B664797B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3B9A8-76A3-4176-946F-7CC9018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9C6FB-1D99-41D2-B6A2-794CF375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FF0DE-0110-4EF4-92E0-F068D02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3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1CC7B-6B31-4034-BB01-71F5FD91B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D3D3A4-61F4-4142-9ED6-CCCB14B2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D4E1F-2C61-4BD6-A845-A0000DE2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4100F-A559-491B-8603-EA04A4BA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480B1-F6D6-4317-B4B9-5A0A446C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A351-B844-466B-97AD-FF84BAF7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6BA99-F18E-42BE-AD12-CE0906A4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3A3A2-6065-427E-ADFF-6F5999FB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19D79-11AA-4D29-8001-3AEC9537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1A285-7E13-4E7F-B815-843C0E91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52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08EB0-2259-49DC-B3EE-429F4AE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C7F152-8452-4B54-8975-6E5314A2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B793A-5CA7-4B33-B884-DD4C711B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78F24-072E-4113-9410-C8E82CF6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AF60A-549F-4BE9-A20B-97F82B6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0281-A08B-45B0-8D22-A2B10091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044CD-BAA5-49C3-B63A-F6E788BE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7E52E-42CE-450C-BA44-68E33522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172D20-A157-4FC8-BBEC-1C13CF4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C5861-1381-4BDA-A735-720187EB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F93CE-3439-4561-930E-32618576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4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7C40-BB73-4AAE-ACDB-CA89E05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FFAB0-9F06-43B8-B637-097ED540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5C9D18-9AA2-44E2-8FEF-B133F7C8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F5FCC9-355A-49A9-ADA8-BF194DD0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B40A34-5BA7-435D-A5E7-51FE6D34E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110D72-F32E-4060-9B09-C278719C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C6750-1313-4133-A451-3EDE9E59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8FD7DF-A943-436B-A777-DA5B372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0155D-DD2A-4AC9-881C-D4C8E4D0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295595-2624-47EB-9CB5-51D4C955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985E1D-7BE2-4B78-90C6-C9B53A06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AC31A7-0678-47FC-82BD-7B41330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1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BB7811-EFE1-4C68-823D-65AE82DC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4AA19D-A43A-40C1-B4C5-6F9A19A3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81CB5-B551-48CB-8E94-1CE94C77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730F-540D-4457-8005-0EF9C2DF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85E06-B047-4700-AD38-DFA43481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43D5C3-4F83-4937-B729-3CCB3963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EDEA81-BA7F-4A26-9B51-8DC83DA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ED6E8-1EF5-4FE9-BA94-99DE2533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39559-4C3D-4E61-ACE2-4621CA5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6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BBFF8-53D9-42A8-8A5A-762B1D32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6396AD-D518-4E93-82A3-5241C5DB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9DEEF-A135-4795-A226-BD26B63B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03E900-A4DC-44B6-B6D3-F9335434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4A29A-BCB2-412F-A4B2-229DA1F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4BEA8-3265-4EFE-AE3F-59793A95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2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674192-28C5-48E4-9367-DBDB952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1E2E9-17B4-4634-B7EA-F7DE0AD5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7561C-20F5-41F3-879A-F9F1265D9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CFB5-8FD3-4C5D-A00A-D304BC79882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8BCE4-7DA3-4D48-8A94-A8124DFD0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47207-A9B4-4FE8-B247-8D2E80FC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6F2F-8AFF-4A67-B2D6-4678E0D2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0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B362-7773-4AF1-B867-830AF6F5C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Gestão de Crises Empresariais: Estudo de Caso Volkswagen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FB875D-4DC4-4981-97BE-AD7D7C75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Apresentado por </a:t>
            </a:r>
            <a:r>
              <a:rPr lang="pt-BR" dirty="0" err="1"/>
              <a:t>vitor</a:t>
            </a:r>
            <a:r>
              <a:rPr lang="pt-BR" dirty="0"/>
              <a:t> </a:t>
            </a:r>
            <a:r>
              <a:rPr lang="pt-BR" dirty="0" err="1"/>
              <a:t>frança</a:t>
            </a:r>
            <a:r>
              <a:rPr lang="pt-BR" dirty="0"/>
              <a:t> dos santos</a:t>
            </a:r>
          </a:p>
          <a:p>
            <a:r>
              <a:rPr lang="pt-BR" dirty="0"/>
              <a:t>E</a:t>
            </a:r>
          </a:p>
          <a:p>
            <a:r>
              <a:rPr lang="pt-BR" dirty="0"/>
              <a:t>Maria clara mariano</a:t>
            </a:r>
          </a:p>
          <a:p>
            <a:r>
              <a:rPr lang="pt-BR" dirty="0"/>
              <a:t>Curso:  informática</a:t>
            </a:r>
          </a:p>
          <a:p>
            <a:r>
              <a:rPr lang="pt-BR" dirty="0"/>
              <a:t>Data:29/04/2024</a:t>
            </a:r>
          </a:p>
        </p:txBody>
      </p:sp>
    </p:spTree>
    <p:extLst>
      <p:ext uri="{BB962C8B-B14F-4D97-AF65-F5344CB8AC3E}">
        <p14:creationId xmlns:p14="http://schemas.microsoft.com/office/powerpoint/2010/main" val="31609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AFC43-5337-4A47-B77B-52B51A23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1037"/>
            <a:ext cx="10515600" cy="1325563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64F07-C463-4840-802F-EA5BF0E0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10515600" cy="4351338"/>
          </a:xfrm>
        </p:spPr>
        <p:txBody>
          <a:bodyPr/>
          <a:lstStyle/>
          <a:p>
            <a:r>
              <a:rPr lang="pt-BR" dirty="0"/>
              <a:t>Introdução: 1</a:t>
            </a:r>
          </a:p>
          <a:p>
            <a:r>
              <a:rPr lang="pt-BR" dirty="0"/>
              <a:t>Estudo do caso: 2</a:t>
            </a:r>
          </a:p>
          <a:p>
            <a:r>
              <a:rPr lang="pt-BR" dirty="0" err="1"/>
              <a:t>ReferÊncias</a:t>
            </a:r>
            <a:r>
              <a:rPr lang="pt-BR" dirty="0"/>
              <a:t>: 3</a:t>
            </a:r>
          </a:p>
          <a:p>
            <a:r>
              <a:rPr lang="pt-BR" dirty="0"/>
              <a:t>Conclusão:4</a:t>
            </a:r>
          </a:p>
        </p:txBody>
      </p:sp>
    </p:spTree>
    <p:extLst>
      <p:ext uri="{BB962C8B-B14F-4D97-AF65-F5344CB8AC3E}">
        <p14:creationId xmlns:p14="http://schemas.microsoft.com/office/powerpoint/2010/main" val="12053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C7B2-7502-474D-B849-BB14AF91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304800"/>
            <a:ext cx="45719" cy="60325"/>
          </a:xfrm>
        </p:spPr>
        <p:txBody>
          <a:bodyPr>
            <a:normAutofit fontScale="90000"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C72CA-4CF7-4657-A292-8D943753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Introdução: 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Nesta apresentação, exploraremos a importância da gestão de crises empresariais por meio de um estudo de caso envolvendo o Facebook e a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 Analisaremos detalhadamente os eventos que levaram à crise, as estratégias de gestão adotadas pela empresa e as lições aprendidas que podem ser aplicadas a outras organizações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40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273EA-1584-4EAE-9036-8BC5072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323"/>
            <a:ext cx="45719" cy="150646"/>
          </a:xfrm>
        </p:spPr>
        <p:txBody>
          <a:bodyPr>
            <a:normAutofit fontScale="90000"/>
          </a:bodyPr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3F75-390D-4ECD-86D6-10159F3A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74" y="170673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Estudo de Caso: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Origem da Crise: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escândalo do Facebook e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teve origem em 2018, quando foi revelado que a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uma empresa de consultoria política, coletou ilegalmente dados pessoais de milhões de usuários do Facebook sem o consentimento deles. Esses dados foram utilizados para influenciar as eleições e campanhas políticas em diversos países.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Impactos Iniciais do Escândalo: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escândalo resultou em uma perda significativa de confiança por parte dos usuários do Facebook, que se sentiram traídos pela empresa por não proteger adequadamente seus dados pessoais. Isso levou a uma queda nas métricas de engajamento e confiança na plataforma, afetando diretamente sua reputação e credibilidade.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Desafios Financeiros e Reputacionais: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Facebook enfrentou desafios financeiros devido a processos judiciais, multas regulatórias e perda de valor de mercado. Além disso, a reputação da empresa foi severamente prejudicada, com críticas generalizadas à sua postura em relação à privacidade dos dados dos usuários e à transparência de suas práticas.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Estratégias de Gestão de Crises: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Facebook adotou várias estratégias para lidar com a crise, incluindo comunicados públicos reconhecendo os erros e pedindo desculpas aos usuários. Além disso, a empresa implementou medidas para aumentar a segurança e privacidade dos dados dos usuários, como auditorias independentes e restrições ao acesso de desenvolvedores a dados pessoais.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Resultados Alcançados: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Apesar dos esforços do Facebook para lidar com a crise, os resultados foram mistos. A empresa enfrentou multas significativas, investigações regulatórias e uma perda de confiança duradoura por parte dos usuários. No entanto, também implementou mudanças em suas políticas e práticas para proteger melhor a privacidade dos dados dos usuários e reconstruir a confiança do público.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4133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4A78-F30C-4AB3-905E-7FB10B61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FD283-D010-409D-BE07-E406F08F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UOL. (2018). Escândalo do Facebook e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 Disponível em: [https://www.uol.com.br/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tilt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/noticias/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redacao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/2018/06/02/veja-tudo-o-que-o-facebook-mudou-desde-o-escandalo-da-cambridge-analytica.htm]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7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B2196-E2B0-4BC7-8B34-7EB13032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BDEA-8F8D-4FDB-A71C-8643A052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estudo de caso do escândalo envolvendo o Facebook e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destaca a importância crítica da gestão de crises empresariais no mundo digital contemporâneo. Ao examinar os eventos que levaram à crise, os desafios enfrentados pela empresa e as estratégias de gestão adotadas, podemos extrair algumas conclusões e insights valiosos.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Primeiramente, fica claro que a proteção da privacidade dos dados dos usuários é fundamental para a confiança e a reputação de uma empresa, especialmente em plataformas digitais que lidam com informações pessoais sensíveis. O Facebook enfrentou graves consequências por não ter protegido adequadamente os dados de seus usuários, resultando em multas, processos judiciais e perda de confiança do público.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Além disso, a transparência e a comunicação eficaz são essenciais durante crises empresariais. O Facebook teve que aprender essa lição da maneira mais difícil, enfrentando críticas por sua resposta inicial tardia e falta de clareza na comunicação com seus usuários. A empresa percebeu a importância de ser transparente sobre suas práticas de dados e de comunicar de forma proativa as medidas corretivas adotadas.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Por fim, a gestão de crises empresariais requer uma abordagem proativa e multidisciplinar. As empresas devem estar preparadas para lidar com situações desafiadoras, implementando medidas preventivas e planos de contingência para proteger a confiança dos usuários e sua reputação no mercado.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resumo, o caso do Facebook e Cambridge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Analytica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oferece valiosas lições sobre a importância da ética na gestão de dados, a necessidade de transparência e comunicação eficaz durante crises e a importância de medidas proativas para proteger a confiança dos usuários e a reputação da empresa. Esses insights podem orientar outras organizações na preparação para lidar com situações semelhantes no futuro.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19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736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do Office</vt:lpstr>
      <vt:lpstr>Gestão de Crises Empresariais: Estudo de Caso Volkswagen</vt:lpstr>
      <vt:lpstr>sumário</vt:lpstr>
      <vt:lpstr>.</vt:lpstr>
      <vt:lpstr>.</vt:lpstr>
      <vt:lpstr>ReferÊncias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Crises Empresariais: Estudo de Caso Volkswagen</dc:title>
  <dc:creator>Maria Clara Da Silva Mariano</dc:creator>
  <cp:lastModifiedBy>Maria Clara Da Silva Mariano</cp:lastModifiedBy>
  <cp:revision>6</cp:revision>
  <dcterms:created xsi:type="dcterms:W3CDTF">2024-04-29T10:54:20Z</dcterms:created>
  <dcterms:modified xsi:type="dcterms:W3CDTF">2024-04-29T15:15:05Z</dcterms:modified>
</cp:coreProperties>
</file>