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1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45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4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34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07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4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22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79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589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985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668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887C-DD4F-4D5B-B962-647367ED75B1}" type="datetimeFigureOut">
              <a:rPr lang="hu-HU" smtClean="0"/>
              <a:t>2023.05.04.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CF82B-59B6-4968-A9A6-570ED4C6C91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6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206752"/>
            <a:ext cx="9144000" cy="1303210"/>
          </a:xfrm>
        </p:spPr>
        <p:txBody>
          <a:bodyPr/>
          <a:lstStyle/>
          <a:p>
            <a:r>
              <a:rPr lang="hu-HU" sz="7200" dirty="0" smtClean="0">
                <a:solidFill>
                  <a:schemeClr val="bg1"/>
                </a:solidFill>
              </a:rPr>
              <a:t>Billentyűk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665162"/>
          </a:xfrm>
        </p:spPr>
        <p:txBody>
          <a:bodyPr>
            <a:norm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Készítette: Kállai Réka</a:t>
            </a:r>
            <a:endParaRPr lang="hu-H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7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905535"/>
          </a:xfrm>
        </p:spPr>
        <p:txBody>
          <a:bodyPr>
            <a:noAutofit/>
          </a:bodyPr>
          <a:lstStyle/>
          <a:p>
            <a:pPr algn="ctr"/>
            <a:r>
              <a:rPr lang="hu-HU" sz="5400" dirty="0" smtClean="0">
                <a:solidFill>
                  <a:schemeClr val="bg1"/>
                </a:solidFill>
              </a:rPr>
              <a:t>A projekt tartalma</a:t>
            </a: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640538"/>
            <a:ext cx="10516412" cy="2078022"/>
          </a:xfrm>
        </p:spPr>
        <p:txBody>
          <a:bodyPr>
            <a:noAutofit/>
          </a:bodyPr>
          <a:lstStyle/>
          <a:p>
            <a:r>
              <a:rPr lang="hu-HU" sz="3600" dirty="0" smtClean="0">
                <a:solidFill>
                  <a:schemeClr val="bg1"/>
                </a:solidFill>
              </a:rPr>
              <a:t>Billentyűk </a:t>
            </a:r>
            <a:r>
              <a:rPr lang="hu-HU" sz="3600" dirty="0">
                <a:solidFill>
                  <a:schemeClr val="bg1"/>
                </a:solidFill>
              </a:rPr>
              <a:t>felsorolása (</a:t>
            </a:r>
            <a:r>
              <a:rPr lang="hu-HU" sz="3600" dirty="0" smtClean="0">
                <a:solidFill>
                  <a:schemeClr val="bg1"/>
                </a:solidFill>
              </a:rPr>
              <a:t>modell </a:t>
            </a:r>
            <a:r>
              <a:rPr lang="hu-HU" sz="3600" dirty="0">
                <a:solidFill>
                  <a:schemeClr val="bg1"/>
                </a:solidFill>
              </a:rPr>
              <a:t>és </a:t>
            </a:r>
            <a:r>
              <a:rPr lang="hu-HU" sz="3600" dirty="0" smtClean="0">
                <a:solidFill>
                  <a:schemeClr val="bg1"/>
                </a:solidFill>
              </a:rPr>
              <a:t>sorozatszám)</a:t>
            </a:r>
          </a:p>
          <a:p>
            <a:r>
              <a:rPr lang="hu-HU" sz="3600" dirty="0" smtClean="0">
                <a:solidFill>
                  <a:schemeClr val="bg1"/>
                </a:solidFill>
              </a:rPr>
              <a:t>Átlagárai a billentyűzeteknek különböző weboldalakról</a:t>
            </a:r>
          </a:p>
          <a:p>
            <a:pPr lvl="0"/>
            <a:r>
              <a:rPr lang="hu-HU" sz="3600" dirty="0">
                <a:solidFill>
                  <a:prstClr val="white"/>
                </a:solidFill>
              </a:rPr>
              <a:t>10 legdrágább </a:t>
            </a:r>
            <a:r>
              <a:rPr lang="hu-HU" sz="3600" dirty="0" smtClean="0">
                <a:solidFill>
                  <a:prstClr val="white"/>
                </a:solidFill>
              </a:rPr>
              <a:t>billentyű</a:t>
            </a:r>
            <a:endParaRPr lang="hu-HU" sz="3600" dirty="0">
              <a:solidFill>
                <a:prstClr val="white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86" y="3718560"/>
            <a:ext cx="4994225" cy="27877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101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560027" y="0"/>
            <a:ext cx="56083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hu-HU" sz="5400" dirty="0">
                <a:solidFill>
                  <a:prstClr val="white"/>
                </a:solidFill>
                <a:latin typeface="Calibri Light" panose="020F0302020204030204"/>
              </a:rPr>
              <a:t>A program tartalma</a:t>
            </a:r>
          </a:p>
        </p:txBody>
      </p:sp>
      <p:sp>
        <p:nvSpPr>
          <p:cNvPr id="7" name="Téglalap 6"/>
          <p:cNvSpPr/>
          <p:nvPr/>
        </p:nvSpPr>
        <p:spPr>
          <a:xfrm>
            <a:off x="996844" y="1771347"/>
            <a:ext cx="8171578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prstClr val="white"/>
                </a:solidFill>
              </a:rPr>
              <a:t>Billentyűk felsorolása és </a:t>
            </a:r>
            <a:r>
              <a:rPr lang="hu-HU" sz="3600" dirty="0" smtClean="0">
                <a:solidFill>
                  <a:prstClr val="white"/>
                </a:solidFill>
              </a:rPr>
              <a:t>átlagárai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sz="3600" dirty="0">
                <a:solidFill>
                  <a:schemeClr val="bg1"/>
                </a:solidFill>
              </a:rPr>
              <a:t>10 legdrágább </a:t>
            </a:r>
            <a:r>
              <a:rPr lang="hu-HU" sz="3600" dirty="0" smtClean="0">
                <a:solidFill>
                  <a:schemeClr val="bg1"/>
                </a:solidFill>
              </a:rPr>
              <a:t>billentyű megjelenítése</a:t>
            </a:r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1" y="3492748"/>
            <a:ext cx="5165766" cy="290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559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5647"/>
          </a:xfrm>
        </p:spPr>
        <p:txBody>
          <a:bodyPr>
            <a:normAutofit/>
          </a:bodyPr>
          <a:lstStyle/>
          <a:p>
            <a:pPr algn="ctr"/>
            <a:r>
              <a:rPr lang="hu-HU" sz="4800" dirty="0" smtClean="0">
                <a:solidFill>
                  <a:schemeClr val="bg1"/>
                </a:solidFill>
              </a:rPr>
              <a:t>A programba beírt billentyűk felsorolása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919924"/>
            <a:ext cx="4987636" cy="5358947"/>
          </a:xfrm>
        </p:spPr>
        <p:txBody>
          <a:bodyPr>
            <a:no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K380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MX </a:t>
            </a:r>
            <a:r>
              <a:rPr lang="hu-HU" dirty="0" err="1">
                <a:solidFill>
                  <a:schemeClr val="bg1"/>
                </a:solidFill>
              </a:rPr>
              <a:t>Keys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Plus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ESPERANZA </a:t>
            </a:r>
            <a:r>
              <a:rPr lang="hu-HU" dirty="0" smtClean="0">
                <a:solidFill>
                  <a:schemeClr val="bg1"/>
                </a:solidFill>
              </a:rPr>
              <a:t>TK107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White </a:t>
            </a:r>
            <a:r>
              <a:rPr lang="hu-HU" dirty="0" err="1">
                <a:solidFill>
                  <a:schemeClr val="bg1"/>
                </a:solidFill>
              </a:rPr>
              <a:t>Shark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GK-2106W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Hoco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GM12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A+ </a:t>
            </a:r>
            <a:r>
              <a:rPr lang="hu-HU" dirty="0" smtClean="0">
                <a:solidFill>
                  <a:schemeClr val="bg1"/>
                </a:solidFill>
              </a:rPr>
              <a:t>K77B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Genius </a:t>
            </a:r>
            <a:r>
              <a:rPr lang="hu-HU" dirty="0" err="1">
                <a:solidFill>
                  <a:schemeClr val="bg1"/>
                </a:solidFill>
              </a:rPr>
              <a:t>Scorpion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K215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White </a:t>
            </a:r>
            <a:r>
              <a:rPr lang="hu-HU" dirty="0" err="1">
                <a:solidFill>
                  <a:schemeClr val="bg1"/>
                </a:solidFill>
              </a:rPr>
              <a:t>Shark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APACHE-2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K400 </a:t>
            </a:r>
            <a:r>
              <a:rPr lang="hu-HU" dirty="0" smtClean="0">
                <a:solidFill>
                  <a:schemeClr val="bg1"/>
                </a:solidFill>
              </a:rPr>
              <a:t>Plus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G213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86945" y="919925"/>
            <a:ext cx="4966855" cy="5358947"/>
          </a:xfrm>
        </p:spPr>
        <p:txBody>
          <a:bodyPr>
            <a:no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White </a:t>
            </a:r>
            <a:r>
              <a:rPr lang="hu-HU" dirty="0" err="1">
                <a:solidFill>
                  <a:schemeClr val="bg1"/>
                </a:solidFill>
              </a:rPr>
              <a:t>Shark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SPARTAN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G413 </a:t>
            </a:r>
            <a:r>
              <a:rPr lang="hu-HU" dirty="0" smtClean="0">
                <a:solidFill>
                  <a:schemeClr val="bg1"/>
                </a:solidFill>
              </a:rPr>
              <a:t>SE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Omega </a:t>
            </a:r>
            <a:r>
              <a:rPr lang="hu-HU" dirty="0" smtClean="0">
                <a:solidFill>
                  <a:schemeClr val="bg1"/>
                </a:solidFill>
              </a:rPr>
              <a:t>OK-35B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Logitech</a:t>
            </a:r>
            <a:r>
              <a:rPr lang="hu-HU" dirty="0">
                <a:solidFill>
                  <a:schemeClr val="bg1"/>
                </a:solidFill>
              </a:rPr>
              <a:t> G </a:t>
            </a:r>
            <a:r>
              <a:rPr lang="hu-HU" dirty="0" smtClean="0">
                <a:solidFill>
                  <a:schemeClr val="bg1"/>
                </a:solidFill>
              </a:rPr>
              <a:t>Pro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err="1">
                <a:solidFill>
                  <a:schemeClr val="bg1"/>
                </a:solidFill>
              </a:rPr>
              <a:t>Razer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Ornata</a:t>
            </a:r>
            <a:r>
              <a:rPr lang="hu-HU" dirty="0">
                <a:solidFill>
                  <a:schemeClr val="bg1"/>
                </a:solidFill>
              </a:rPr>
              <a:t> V3 </a:t>
            </a:r>
            <a:r>
              <a:rPr lang="hu-HU" dirty="0" smtClean="0">
                <a:solidFill>
                  <a:schemeClr val="bg1"/>
                </a:solidFill>
              </a:rPr>
              <a:t>X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N NYTRO </a:t>
            </a:r>
            <a:r>
              <a:rPr lang="hu-HU" dirty="0" smtClean="0">
                <a:solidFill>
                  <a:schemeClr val="bg1"/>
                </a:solidFill>
              </a:rPr>
              <a:t>TF-Wolf-200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White </a:t>
            </a:r>
            <a:r>
              <a:rPr lang="hu-HU" dirty="0" err="1">
                <a:solidFill>
                  <a:schemeClr val="bg1"/>
                </a:solidFill>
              </a:rPr>
              <a:t>Shark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smtClean="0">
                <a:solidFill>
                  <a:schemeClr val="bg1"/>
                </a:solidFill>
              </a:rPr>
              <a:t>LEGIONNAIRE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A+ </a:t>
            </a:r>
            <a:r>
              <a:rPr lang="hu-HU" dirty="0" smtClean="0">
                <a:solidFill>
                  <a:schemeClr val="bg1"/>
                </a:solidFill>
              </a:rPr>
              <a:t>HL1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ASUS TUF </a:t>
            </a:r>
            <a:r>
              <a:rPr lang="hu-HU" dirty="0" smtClean="0">
                <a:solidFill>
                  <a:schemeClr val="bg1"/>
                </a:solidFill>
              </a:rPr>
              <a:t>K1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bg1"/>
                </a:solidFill>
              </a:rPr>
              <a:t>Redragon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99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bg1"/>
                </a:solidFill>
              </a:rPr>
              <a:t>A projekt jelenlegi elérhetősége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20691"/>
          </a:xfrm>
        </p:spPr>
        <p:txBody>
          <a:bodyPr/>
          <a:lstStyle/>
          <a:p>
            <a:r>
              <a:rPr lang="hu-HU" dirty="0" err="1" smtClean="0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187" y="2885622"/>
            <a:ext cx="4619750" cy="3158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1298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99</Words>
  <Application>Microsoft Office PowerPoint</Application>
  <PresentationFormat>Szélesvásznú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Billentyűk</vt:lpstr>
      <vt:lpstr>A projekt tartalma</vt:lpstr>
      <vt:lpstr>PowerPoint-bemutató</vt:lpstr>
      <vt:lpstr>A programba beírt billentyűk felsorolása</vt:lpstr>
      <vt:lpstr>A projekt jelenlegi elérhetősége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Billentyűk</dc:title>
  <dc:creator>tanulo</dc:creator>
  <cp:lastModifiedBy>tanulo</cp:lastModifiedBy>
  <cp:revision>22</cp:revision>
  <dcterms:created xsi:type="dcterms:W3CDTF">2023-04-25T08:56:47Z</dcterms:created>
  <dcterms:modified xsi:type="dcterms:W3CDTF">2023-05-04T11:52:13Z</dcterms:modified>
</cp:coreProperties>
</file>