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7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8D4AB-8BFD-E617-83A6-9765AF71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3B81E-9DFA-A58D-28E5-478EF65B9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B78DE-45C5-CCBB-CA1D-BFC0CFB9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884-A639-49B2-9C8F-BD6310A7840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17E46-E2A0-B99C-ED9F-AE4B4602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DC1ED-9056-B3E0-2E8D-8D2FFB19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CA76-1266-48A1-9BAE-BF7EAD3F9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75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4B184-8B26-A238-C46E-856B6408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7C8748-5447-BBA4-9FD8-9B9BF8324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BD142-7BB3-5FA4-1A93-22C2C77B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884-A639-49B2-9C8F-BD6310A7840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BED80-C1F5-78DC-E805-4B3E3455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80DD6-F06E-F4E6-0CDC-60F24C16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CA76-1266-48A1-9BAE-BF7EAD3F9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6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4A040-4819-93AF-E7AB-0BDAA1ABC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6D410B-98AE-4AEB-7DD3-6E5500A95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72675-AF73-190B-BD3A-42B83ED8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884-A639-49B2-9C8F-BD6310A7840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B9A70-79CF-382F-0898-4337FADE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715AF-3429-94AD-244E-6F7062C6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CA76-1266-48A1-9BAE-BF7EAD3F9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7B69B-4621-8DD7-BA5A-E10A3560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15A13-01AC-61FE-AEC9-BF914C06E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0126B-E32A-110E-BBB2-E91051E9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884-A639-49B2-9C8F-BD6310A7840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0019E-C35D-5CCF-2585-F1E0E72A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97CB4-B04A-0FA7-05DB-4F089D9E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CA76-1266-48A1-9BAE-BF7EAD3F9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8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1B4AA-1FE7-E3E3-DBDC-B343D512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9252E-4D64-F62E-545E-124C32484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0EF93-3405-25A7-0E97-C518EF65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884-A639-49B2-9C8F-BD6310A7840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5B3FB-C426-311F-B009-84AF1733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317FC-56F7-4055-1F0B-64EFC095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CA76-1266-48A1-9BAE-BF7EAD3F9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3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A03BC-18FB-134C-02D2-3E8FAF29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DA123-2D1C-B34D-07AB-F080CD09E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5450DD-215D-9C60-2A63-9241CC7C6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C287D-D6E3-E1AE-9F70-B6CCE2BD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884-A639-49B2-9C8F-BD6310A7840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3BD0FC-6367-3B9F-AE02-5442724A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F1528-9A33-CFD1-334A-04CA3D87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CA76-1266-48A1-9BAE-BF7EAD3F9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1CDFA-B09A-BC34-752C-DC47DDF0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5C5FD-8EE5-4F98-2339-5E4EFB1DB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DF09E-79D8-1EF6-AC09-5EE76904B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CF93B9-A900-02E7-12F2-C3A6D62D0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4449E8-8A26-0DE1-3226-AE7BB4E85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F63312-BC1B-2D70-43E9-CD0DD6BD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884-A639-49B2-9C8F-BD6310A7840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7D703-7877-90B0-BC5E-C4DB8326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FBB138-34D7-501B-4B8E-0870883E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CA76-1266-48A1-9BAE-BF7EAD3F9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2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8E790-F722-E6E3-576B-AC4A364D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B66D23-5214-FF9A-486E-43C6ECA6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884-A639-49B2-9C8F-BD6310A7840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38555B-4263-830F-2007-9F413BC0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1533C9-24DA-48F1-144A-A228A983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CA76-1266-48A1-9BAE-BF7EAD3F9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0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CB77C5-B978-4169-1A90-F10E76CC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884-A639-49B2-9C8F-BD6310A7840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5EFCA8-E5C7-55AE-ACD3-7A6703B8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F709B6-7F9A-0C04-D519-9A952C5A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CA76-1266-48A1-9BAE-BF7EAD3F9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03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9FBB8-6A12-5494-3F6B-3D7FA1C3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DDABC-34C7-F172-BB28-B8702193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F5C1A6-3D03-78B5-99B4-6024961F5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0B07C5-534E-E771-99C3-8C20DED1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884-A639-49B2-9C8F-BD6310A7840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08905-D2D5-FE88-BD39-05032110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98610-109E-C8BA-EA3C-32DE72CF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CA76-1266-48A1-9BAE-BF7EAD3F9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9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0C22B-6EEF-0A95-933D-4E186B3D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B018FD-F7ED-FB48-067D-E72575BF2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A8914-9688-CB00-2DE3-BEC6E7394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8F694-3C7B-0BF9-9156-E0FDE1A5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884-A639-49B2-9C8F-BD6310A7840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6D002-3563-3BC9-D23A-5F7C6F88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78101-130B-4E32-CFC7-D69EA39F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CA76-1266-48A1-9BAE-BF7EAD3F9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9CE785-DC40-402D-7AD1-8543BB6E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AA5CB-7AD8-7AC6-DA0E-2AFBC1BD0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EE846-0F53-A696-6C2D-996EBF9F3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FB884-A639-49B2-9C8F-BD6310A7840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5EC67-794B-CFF1-5E44-07CC13AEA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32DAF-9B39-DF1F-96EE-8E88DB5F5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CA76-1266-48A1-9BAE-BF7EAD3F9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7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9D2C88-1150-97B5-A96D-84214F8DF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7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5809D7-8F85-F100-124C-3BA6E22F3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7F9430-95F2-2E4D-7CEC-60BBA8FF6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3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769E00-137A-E5D4-3D72-47261E028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3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48E553-C31B-52D0-5A86-F5EDBB995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5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博阳</dc:creator>
  <cp:lastModifiedBy>李 博阳</cp:lastModifiedBy>
  <cp:revision>1</cp:revision>
  <dcterms:created xsi:type="dcterms:W3CDTF">2023-08-04T00:28:40Z</dcterms:created>
  <dcterms:modified xsi:type="dcterms:W3CDTF">2023-08-04T00:31:12Z</dcterms:modified>
</cp:coreProperties>
</file>