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60" r:id="rId2"/>
    <p:sldId id="533" r:id="rId3"/>
    <p:sldId id="531" r:id="rId4"/>
    <p:sldId id="532" r:id="rId5"/>
    <p:sldId id="517" r:id="rId6"/>
    <p:sldId id="473" r:id="rId7"/>
    <p:sldId id="49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D7C62-F075-4D39-9DA7-2BD4507C9AA2}" type="doc">
      <dgm:prSet loTypeId="urn:microsoft.com/office/officeart/2005/8/layout/arrow2" loCatId="process" qsTypeId="urn:microsoft.com/office/officeart/2005/8/quickstyle/simple5" qsCatId="simple" csTypeId="urn:microsoft.com/office/officeart/2005/8/colors/colorful1" csCatId="colorful" phldr="1"/>
      <dgm:spPr/>
    </dgm:pt>
    <dgm:pt modelId="{9719947B-ECFD-40CA-8E4E-6E4EF6EFCDFF}">
      <dgm:prSet phldrT="[文本]" custT="1"/>
      <dgm:spPr/>
      <dgm:t>
        <a:bodyPr/>
        <a:lstStyle/>
        <a:p>
          <a:r>
            <a:rPr lang="en-US" altLang="zh-CN" sz="1800" kern="1200">
              <a:solidFill>
                <a:srgbClr val="000000">
                  <a:hueOff val="0"/>
                  <a:satOff val="0"/>
                  <a:lumOff val="0"/>
                  <a:alphaOff val="0"/>
                </a:srgbClr>
              </a:solidFill>
              <a:latin typeface="Arial"/>
              <a:ea typeface="微软雅黑"/>
              <a:cs typeface="+mn-cs"/>
            </a:rPr>
            <a:t>1</a:t>
          </a:r>
          <a:r>
            <a:rPr lang="zh-CN" altLang="en-US" sz="1800" kern="1200">
              <a:solidFill>
                <a:srgbClr val="000000">
                  <a:hueOff val="0"/>
                  <a:satOff val="0"/>
                  <a:lumOff val="0"/>
                  <a:alphaOff val="0"/>
                </a:srgbClr>
              </a:solidFill>
              <a:latin typeface="Arial"/>
              <a:ea typeface="微软雅黑"/>
              <a:cs typeface="+mn-cs"/>
            </a:rPr>
            <a:t>、使用</a:t>
          </a:r>
          <a:r>
            <a:rPr lang="en-US" altLang="zh-CN" sz="1800" kern="1200">
              <a:solidFill>
                <a:srgbClr val="000000">
                  <a:hueOff val="0"/>
                  <a:satOff val="0"/>
                  <a:lumOff val="0"/>
                  <a:alphaOff val="0"/>
                </a:srgbClr>
              </a:solidFill>
              <a:latin typeface="Arial"/>
              <a:ea typeface="微软雅黑"/>
              <a:cs typeface="+mn-cs"/>
            </a:rPr>
            <a:t>WL Kernel</a:t>
          </a:r>
          <a:r>
            <a:rPr lang="zh-CN" altLang="en-US" sz="1800" kern="1200">
              <a:solidFill>
                <a:srgbClr val="000000">
                  <a:hueOff val="0"/>
                  <a:satOff val="0"/>
                  <a:lumOff val="0"/>
                  <a:alphaOff val="0"/>
                </a:srgbClr>
              </a:solidFill>
              <a:latin typeface="Arial"/>
              <a:ea typeface="微软雅黑"/>
              <a:cs typeface="+mn-cs"/>
            </a:rPr>
            <a:t>对蛋白质序列进行编码，保留氨基酸侧链的结构信息</a:t>
          </a:r>
          <a:endParaRPr lang="zh-CN" altLang="en-US" sz="1800" b="1" kern="1200" dirty="0">
            <a:solidFill>
              <a:schemeClr val="accent6">
                <a:lumMod val="75000"/>
              </a:schemeClr>
            </a:solidFill>
          </a:endParaRPr>
        </a:p>
      </dgm:t>
    </dgm:pt>
    <dgm:pt modelId="{8B1E3D36-0314-4A96-8A78-6AA2B25F0ADA}" type="parTrans" cxnId="{E487365E-ABE8-46B2-BBE3-E8EEB66BB7AF}">
      <dgm:prSet/>
      <dgm:spPr/>
      <dgm:t>
        <a:bodyPr/>
        <a:lstStyle/>
        <a:p>
          <a:endParaRPr lang="zh-CN" altLang="en-US"/>
        </a:p>
      </dgm:t>
    </dgm:pt>
    <dgm:pt modelId="{9259D507-7D1B-42B7-8F0C-5FD67DEFC1D0}" type="sibTrans" cxnId="{E487365E-ABE8-46B2-BBE3-E8EEB66BB7AF}">
      <dgm:prSet/>
      <dgm:spPr/>
      <dgm:t>
        <a:bodyPr/>
        <a:lstStyle/>
        <a:p>
          <a:endParaRPr lang="zh-CN" altLang="en-US"/>
        </a:p>
      </dgm:t>
    </dgm:pt>
    <dgm:pt modelId="{03DDD168-6736-4C64-9ED1-748DC83993FE}">
      <dgm:prSet phldrT="[文本]" custT="1"/>
      <dgm:spPr/>
      <dgm:t>
        <a:bodyPr/>
        <a:lstStyle/>
        <a:p>
          <a:pPr algn="l"/>
          <a:r>
            <a:rPr lang="en-US" altLang="zh-CN" sz="1800" kern="1200">
              <a:solidFill>
                <a:srgbClr val="000000">
                  <a:hueOff val="0"/>
                  <a:satOff val="0"/>
                  <a:lumOff val="0"/>
                  <a:alphaOff val="0"/>
                </a:srgbClr>
              </a:solidFill>
              <a:latin typeface="Arial"/>
              <a:ea typeface="微软雅黑"/>
              <a:cs typeface="+mn-cs"/>
            </a:rPr>
            <a:t>2</a:t>
          </a:r>
          <a:r>
            <a:rPr lang="zh-CN" altLang="en-US" sz="1800" kern="1200">
              <a:solidFill>
                <a:srgbClr val="000000">
                  <a:hueOff val="0"/>
                  <a:satOff val="0"/>
                  <a:lumOff val="0"/>
                  <a:alphaOff val="0"/>
                </a:srgbClr>
              </a:solidFill>
              <a:latin typeface="Arial"/>
              <a:ea typeface="微软雅黑"/>
              <a:cs typeface="+mn-cs"/>
            </a:rPr>
            <a:t>、使用编码后的高性能序列训练</a:t>
          </a:r>
          <a:r>
            <a:rPr lang="en-US" altLang="zh-CN" sz="1800" kern="1200">
              <a:solidFill>
                <a:srgbClr val="000000">
                  <a:hueOff val="0"/>
                  <a:satOff val="0"/>
                  <a:lumOff val="0"/>
                  <a:alphaOff val="0"/>
                </a:srgbClr>
              </a:solidFill>
              <a:latin typeface="Arial"/>
              <a:ea typeface="微软雅黑"/>
              <a:cs typeface="+mn-cs"/>
            </a:rPr>
            <a:t>GAN</a:t>
          </a:r>
          <a:r>
            <a:rPr lang="zh-CN" altLang="en-US" sz="1800" kern="1200">
              <a:solidFill>
                <a:srgbClr val="000000">
                  <a:hueOff val="0"/>
                  <a:satOff val="0"/>
                  <a:lumOff val="0"/>
                  <a:alphaOff val="0"/>
                </a:srgbClr>
              </a:solidFill>
              <a:latin typeface="Arial"/>
              <a:ea typeface="微软雅黑"/>
              <a:cs typeface="+mn-cs"/>
            </a:rPr>
            <a:t>，输出初步的生成向量</a:t>
          </a:r>
          <a:endParaRPr lang="zh-CN" altLang="en-US" sz="1800" kern="1200" dirty="0">
            <a:solidFill>
              <a:srgbClr val="000000">
                <a:hueOff val="0"/>
                <a:satOff val="0"/>
                <a:lumOff val="0"/>
                <a:alphaOff val="0"/>
              </a:srgbClr>
            </a:solidFill>
            <a:latin typeface="Arial"/>
            <a:ea typeface="微软雅黑"/>
            <a:cs typeface="+mn-cs"/>
          </a:endParaRPr>
        </a:p>
      </dgm:t>
    </dgm:pt>
    <dgm:pt modelId="{3E434EB5-0BED-4E88-A4D2-6C76BB3B2453}" type="parTrans" cxnId="{F7E5BE50-5E91-4868-989D-D16A7280B560}">
      <dgm:prSet/>
      <dgm:spPr/>
      <dgm:t>
        <a:bodyPr/>
        <a:lstStyle/>
        <a:p>
          <a:endParaRPr lang="zh-CN" altLang="en-US"/>
        </a:p>
      </dgm:t>
    </dgm:pt>
    <dgm:pt modelId="{2D423A93-ED7A-435F-8D10-161B539D9BA9}" type="sibTrans" cxnId="{F7E5BE50-5E91-4868-989D-D16A7280B560}">
      <dgm:prSet/>
      <dgm:spPr/>
      <dgm:t>
        <a:bodyPr/>
        <a:lstStyle/>
        <a:p>
          <a:endParaRPr lang="zh-CN" altLang="en-US"/>
        </a:p>
      </dgm:t>
    </dgm:pt>
    <dgm:pt modelId="{D3CAB8F7-B2D7-44DB-AA10-72C4147A9F90}">
      <dgm:prSet phldrT="[文本]" custT="1"/>
      <dgm:spPr/>
      <dgm:t>
        <a:bodyPr/>
        <a:lstStyle/>
        <a:p>
          <a:pPr algn="l"/>
          <a:r>
            <a:rPr lang="en-US" altLang="zh-CN" sz="1800" kern="1200">
              <a:solidFill>
                <a:srgbClr val="000000">
                  <a:hueOff val="0"/>
                  <a:satOff val="0"/>
                  <a:lumOff val="0"/>
                  <a:alphaOff val="0"/>
                </a:srgbClr>
              </a:solidFill>
              <a:latin typeface="Arial"/>
              <a:ea typeface="微软雅黑"/>
              <a:cs typeface="+mn-cs"/>
            </a:rPr>
            <a:t>3</a:t>
          </a:r>
          <a:r>
            <a:rPr lang="zh-CN" altLang="en-US" sz="1800" kern="1200">
              <a:solidFill>
                <a:srgbClr val="000000">
                  <a:hueOff val="0"/>
                  <a:satOff val="0"/>
                  <a:lumOff val="0"/>
                  <a:alphaOff val="0"/>
                </a:srgbClr>
              </a:solidFill>
              <a:latin typeface="Arial"/>
              <a:ea typeface="微软雅黑"/>
              <a:cs typeface="+mn-cs"/>
            </a:rPr>
            <a:t>、基于和编码的相似度进行序列的还原和一定程度的突变，得到候选池</a:t>
          </a:r>
          <a:endParaRPr lang="zh-CN" altLang="en-US" sz="1800" kern="1200" dirty="0">
            <a:solidFill>
              <a:srgbClr val="FF0000"/>
            </a:solidFill>
            <a:latin typeface="Arial"/>
            <a:ea typeface="微软雅黑"/>
            <a:cs typeface="+mn-cs"/>
          </a:endParaRPr>
        </a:p>
      </dgm:t>
    </dgm:pt>
    <dgm:pt modelId="{C0EBFC69-DA3B-49EC-B5E2-F6D6C5B6319E}" type="parTrans" cxnId="{FF569467-B738-45E0-B943-67BDFC7AADA5}">
      <dgm:prSet/>
      <dgm:spPr/>
      <dgm:t>
        <a:bodyPr/>
        <a:lstStyle/>
        <a:p>
          <a:endParaRPr lang="zh-CN" altLang="en-US"/>
        </a:p>
      </dgm:t>
    </dgm:pt>
    <dgm:pt modelId="{2F02D14E-B537-4D5A-98D1-A080199F9E6D}" type="sibTrans" cxnId="{FF569467-B738-45E0-B943-67BDFC7AADA5}">
      <dgm:prSet/>
      <dgm:spPr/>
      <dgm:t>
        <a:bodyPr/>
        <a:lstStyle/>
        <a:p>
          <a:endParaRPr lang="zh-CN" altLang="en-US"/>
        </a:p>
      </dgm:t>
    </dgm:pt>
    <dgm:pt modelId="{561BCDBF-1776-4A83-931E-6B3CDD187D31}">
      <dgm:prSet phldrT="[文本]" custT="1"/>
      <dgm:spPr/>
      <dgm:t>
        <a:bodyPr/>
        <a:lstStyle/>
        <a:p>
          <a:r>
            <a:rPr lang="en-US" altLang="zh-CN" sz="1800" kern="1200">
              <a:solidFill>
                <a:srgbClr val="000000">
                  <a:hueOff val="0"/>
                  <a:satOff val="0"/>
                  <a:lumOff val="0"/>
                  <a:alphaOff val="0"/>
                </a:srgbClr>
              </a:solidFill>
              <a:latin typeface="Arial"/>
              <a:ea typeface="微软雅黑"/>
              <a:cs typeface="+mn-cs"/>
            </a:rPr>
            <a:t>4</a:t>
          </a:r>
          <a:r>
            <a:rPr lang="zh-CN" altLang="en-US" sz="1800" kern="1200">
              <a:solidFill>
                <a:srgbClr val="000000">
                  <a:hueOff val="0"/>
                  <a:satOff val="0"/>
                  <a:lumOff val="0"/>
                  <a:alphaOff val="0"/>
                </a:srgbClr>
              </a:solidFill>
              <a:latin typeface="Arial"/>
              <a:ea typeface="微软雅黑"/>
              <a:cs typeface="+mn-cs"/>
            </a:rPr>
            <a:t>、</a:t>
          </a:r>
          <a:r>
            <a:rPr lang="en-US" altLang="zh-CN" sz="1800" kern="1200">
              <a:solidFill>
                <a:srgbClr val="000000">
                  <a:hueOff val="0"/>
                  <a:satOff val="0"/>
                  <a:lumOff val="0"/>
                  <a:alphaOff val="0"/>
                </a:srgbClr>
              </a:solidFill>
              <a:latin typeface="Arial"/>
              <a:ea typeface="微软雅黑"/>
              <a:cs typeface="+mn-cs"/>
            </a:rPr>
            <a:t>ESM-1v</a:t>
          </a:r>
          <a:r>
            <a:rPr lang="zh-CN" altLang="en-US" sz="1800" kern="1200">
              <a:solidFill>
                <a:srgbClr val="000000">
                  <a:hueOff val="0"/>
                  <a:satOff val="0"/>
                  <a:lumOff val="0"/>
                  <a:alphaOff val="0"/>
                </a:srgbClr>
              </a:solidFill>
              <a:latin typeface="Arial"/>
              <a:ea typeface="微软雅黑"/>
              <a:cs typeface="+mn-cs"/>
            </a:rPr>
            <a:t>预训练模型对候选池评分，选择排名前列的序列</a:t>
          </a:r>
          <a:endParaRPr lang="zh-CN" altLang="en-US" sz="1800" kern="1200" dirty="0">
            <a:solidFill>
              <a:srgbClr val="000000">
                <a:hueOff val="0"/>
                <a:satOff val="0"/>
                <a:lumOff val="0"/>
                <a:alphaOff val="0"/>
              </a:srgbClr>
            </a:solidFill>
            <a:latin typeface="Arial"/>
            <a:ea typeface="微软雅黑"/>
            <a:cs typeface="+mn-cs"/>
          </a:endParaRPr>
        </a:p>
      </dgm:t>
    </dgm:pt>
    <dgm:pt modelId="{DD32E1A7-3605-453C-A8C1-A9DC8C1C142C}" type="parTrans" cxnId="{7CA3E6FC-8C05-494C-AFF4-D041F1CEAB36}">
      <dgm:prSet/>
      <dgm:spPr/>
      <dgm:t>
        <a:bodyPr/>
        <a:lstStyle/>
        <a:p>
          <a:endParaRPr lang="zh-CN" altLang="en-US"/>
        </a:p>
      </dgm:t>
    </dgm:pt>
    <dgm:pt modelId="{381BA16A-CBEA-415A-BA65-FD5390450056}" type="sibTrans" cxnId="{7CA3E6FC-8C05-494C-AFF4-D041F1CEAB36}">
      <dgm:prSet/>
      <dgm:spPr/>
      <dgm:t>
        <a:bodyPr/>
        <a:lstStyle/>
        <a:p>
          <a:endParaRPr lang="zh-CN" altLang="en-US"/>
        </a:p>
      </dgm:t>
    </dgm:pt>
    <dgm:pt modelId="{86CC09EB-8CDB-4F42-847E-E93BBE521A7A}" type="pres">
      <dgm:prSet presAssocID="{537D7C62-F075-4D39-9DA7-2BD4507C9AA2}" presName="arrowDiagram" presStyleCnt="0">
        <dgm:presLayoutVars>
          <dgm:chMax val="5"/>
          <dgm:dir/>
          <dgm:resizeHandles val="exact"/>
        </dgm:presLayoutVars>
      </dgm:prSet>
      <dgm:spPr/>
    </dgm:pt>
    <dgm:pt modelId="{B0AEA158-64F0-49EA-B573-2A648E15089F}" type="pres">
      <dgm:prSet presAssocID="{537D7C62-F075-4D39-9DA7-2BD4507C9AA2}" presName="arrow" presStyleLbl="bgShp" presStyleIdx="0" presStyleCnt="1"/>
      <dgm:spPr/>
    </dgm:pt>
    <dgm:pt modelId="{E6734A50-53D4-414E-B1CC-F9DED360E2E1}" type="pres">
      <dgm:prSet presAssocID="{537D7C62-F075-4D39-9DA7-2BD4507C9AA2}" presName="arrowDiagram4" presStyleCnt="0"/>
      <dgm:spPr/>
    </dgm:pt>
    <dgm:pt modelId="{C83CAE74-7BC3-4B83-B058-A239DC522C41}" type="pres">
      <dgm:prSet presAssocID="{9719947B-ECFD-40CA-8E4E-6E4EF6EFCDFF}" presName="bullet4a" presStyleLbl="node1" presStyleIdx="0" presStyleCnt="4"/>
      <dgm:spPr/>
    </dgm:pt>
    <dgm:pt modelId="{9796BD3D-7443-4AA9-A42F-7EB2E7823EFD}" type="pres">
      <dgm:prSet presAssocID="{9719947B-ECFD-40CA-8E4E-6E4EF6EFCDFF}" presName="textBox4a" presStyleLbl="revTx" presStyleIdx="0" presStyleCnt="4" custScaleX="208083" custScaleY="144516" custLinFactNeighborX="39213" custLinFactNeighborY="32366">
        <dgm:presLayoutVars>
          <dgm:bulletEnabled val="1"/>
        </dgm:presLayoutVars>
      </dgm:prSet>
      <dgm:spPr/>
    </dgm:pt>
    <dgm:pt modelId="{DAF1C618-21A8-4B7F-B27E-A107966230D7}" type="pres">
      <dgm:prSet presAssocID="{03DDD168-6736-4C64-9ED1-748DC83993FE}" presName="bullet4b" presStyleLbl="node1" presStyleIdx="1" presStyleCnt="4"/>
      <dgm:spPr/>
    </dgm:pt>
    <dgm:pt modelId="{804D683B-6535-4359-9CAE-1C9EFC4C8C2C}" type="pres">
      <dgm:prSet presAssocID="{03DDD168-6736-4C64-9ED1-748DC83993FE}" presName="textBox4b" presStyleLbl="revTx" presStyleIdx="1" presStyleCnt="4" custScaleX="170039" custScaleY="87158" custLinFactNeighborX="-80386" custLinFactNeighborY="-79137">
        <dgm:presLayoutVars>
          <dgm:bulletEnabled val="1"/>
        </dgm:presLayoutVars>
      </dgm:prSet>
      <dgm:spPr/>
    </dgm:pt>
    <dgm:pt modelId="{D86B7C83-B9F4-4703-A8B3-8ABB82A311F7}" type="pres">
      <dgm:prSet presAssocID="{D3CAB8F7-B2D7-44DB-AA10-72C4147A9F90}" presName="bullet4c" presStyleLbl="node1" presStyleIdx="2" presStyleCnt="4"/>
      <dgm:spPr/>
    </dgm:pt>
    <dgm:pt modelId="{5A59CF40-A399-49A0-A743-EC127DE9F6D9}" type="pres">
      <dgm:prSet presAssocID="{D3CAB8F7-B2D7-44DB-AA10-72C4147A9F90}" presName="textBox4c" presStyleLbl="revTx" presStyleIdx="2" presStyleCnt="4" custScaleX="210833" custScaleY="56466" custLinFactNeighborX="40069" custLinFactNeighborY="-9391">
        <dgm:presLayoutVars>
          <dgm:bulletEnabled val="1"/>
        </dgm:presLayoutVars>
      </dgm:prSet>
      <dgm:spPr/>
    </dgm:pt>
    <dgm:pt modelId="{A4FEC8D9-B786-4690-B3DD-C3B426D66280}" type="pres">
      <dgm:prSet presAssocID="{561BCDBF-1776-4A83-931E-6B3CDD187D31}" presName="bullet4d" presStyleLbl="node1" presStyleIdx="3" presStyleCnt="4"/>
      <dgm:spPr/>
    </dgm:pt>
    <dgm:pt modelId="{A4009F07-F4B6-4AD2-9330-7248DA566115}" type="pres">
      <dgm:prSet presAssocID="{561BCDBF-1776-4A83-931E-6B3CDD187D31}" presName="textBox4d" presStyleLbl="revTx" presStyleIdx="3" presStyleCnt="4" custScaleX="188995" custScaleY="50049" custLinFactNeighborX="-46801" custLinFactNeighborY="-76483">
        <dgm:presLayoutVars>
          <dgm:bulletEnabled val="1"/>
        </dgm:presLayoutVars>
      </dgm:prSet>
      <dgm:spPr/>
    </dgm:pt>
  </dgm:ptLst>
  <dgm:cxnLst>
    <dgm:cxn modelId="{E487365E-ABE8-46B2-BBE3-E8EEB66BB7AF}" srcId="{537D7C62-F075-4D39-9DA7-2BD4507C9AA2}" destId="{9719947B-ECFD-40CA-8E4E-6E4EF6EFCDFF}" srcOrd="0" destOrd="0" parTransId="{8B1E3D36-0314-4A96-8A78-6AA2B25F0ADA}" sibTransId="{9259D507-7D1B-42B7-8F0C-5FD67DEFC1D0}"/>
    <dgm:cxn modelId="{67E99942-81C3-4BF8-8E65-16178DB77C06}" type="presOf" srcId="{D3CAB8F7-B2D7-44DB-AA10-72C4147A9F90}" destId="{5A59CF40-A399-49A0-A743-EC127DE9F6D9}" srcOrd="0" destOrd="0" presId="urn:microsoft.com/office/officeart/2005/8/layout/arrow2"/>
    <dgm:cxn modelId="{B4F75866-51B2-4200-A754-7FEF52A09A7D}" type="presOf" srcId="{537D7C62-F075-4D39-9DA7-2BD4507C9AA2}" destId="{86CC09EB-8CDB-4F42-847E-E93BBE521A7A}" srcOrd="0" destOrd="0" presId="urn:microsoft.com/office/officeart/2005/8/layout/arrow2"/>
    <dgm:cxn modelId="{FF569467-B738-45E0-B943-67BDFC7AADA5}" srcId="{537D7C62-F075-4D39-9DA7-2BD4507C9AA2}" destId="{D3CAB8F7-B2D7-44DB-AA10-72C4147A9F90}" srcOrd="2" destOrd="0" parTransId="{C0EBFC69-DA3B-49EC-B5E2-F6D6C5B6319E}" sibTransId="{2F02D14E-B537-4D5A-98D1-A080199F9E6D}"/>
    <dgm:cxn modelId="{F7E5BE50-5E91-4868-989D-D16A7280B560}" srcId="{537D7C62-F075-4D39-9DA7-2BD4507C9AA2}" destId="{03DDD168-6736-4C64-9ED1-748DC83993FE}" srcOrd="1" destOrd="0" parTransId="{3E434EB5-0BED-4E88-A4D2-6C76BB3B2453}" sibTransId="{2D423A93-ED7A-435F-8D10-161B539D9BA9}"/>
    <dgm:cxn modelId="{B47B5180-82E9-4FF5-A307-6845715456C7}" type="presOf" srcId="{9719947B-ECFD-40CA-8E4E-6E4EF6EFCDFF}" destId="{9796BD3D-7443-4AA9-A42F-7EB2E7823EFD}" srcOrd="0" destOrd="0" presId="urn:microsoft.com/office/officeart/2005/8/layout/arrow2"/>
    <dgm:cxn modelId="{6F3A708F-F52C-4036-8FD8-55539D8B4498}" type="presOf" srcId="{03DDD168-6736-4C64-9ED1-748DC83993FE}" destId="{804D683B-6535-4359-9CAE-1C9EFC4C8C2C}" srcOrd="0" destOrd="0" presId="urn:microsoft.com/office/officeart/2005/8/layout/arrow2"/>
    <dgm:cxn modelId="{230898D7-BC41-4A8F-B101-6AECDDD19279}" type="presOf" srcId="{561BCDBF-1776-4A83-931E-6B3CDD187D31}" destId="{A4009F07-F4B6-4AD2-9330-7248DA566115}" srcOrd="0" destOrd="0" presId="urn:microsoft.com/office/officeart/2005/8/layout/arrow2"/>
    <dgm:cxn modelId="{7CA3E6FC-8C05-494C-AFF4-D041F1CEAB36}" srcId="{537D7C62-F075-4D39-9DA7-2BD4507C9AA2}" destId="{561BCDBF-1776-4A83-931E-6B3CDD187D31}" srcOrd="3" destOrd="0" parTransId="{DD32E1A7-3605-453C-A8C1-A9DC8C1C142C}" sibTransId="{381BA16A-CBEA-415A-BA65-FD5390450056}"/>
    <dgm:cxn modelId="{4DCFB177-A508-48BE-9602-6FCB3E066100}" type="presParOf" srcId="{86CC09EB-8CDB-4F42-847E-E93BBE521A7A}" destId="{B0AEA158-64F0-49EA-B573-2A648E15089F}" srcOrd="0" destOrd="0" presId="urn:microsoft.com/office/officeart/2005/8/layout/arrow2"/>
    <dgm:cxn modelId="{8FDB2B06-A27C-476B-BFAF-91904883346C}" type="presParOf" srcId="{86CC09EB-8CDB-4F42-847E-E93BBE521A7A}" destId="{E6734A50-53D4-414E-B1CC-F9DED360E2E1}" srcOrd="1" destOrd="0" presId="urn:microsoft.com/office/officeart/2005/8/layout/arrow2"/>
    <dgm:cxn modelId="{89710256-4D37-417F-ABD6-B3EF138E4D09}" type="presParOf" srcId="{E6734A50-53D4-414E-B1CC-F9DED360E2E1}" destId="{C83CAE74-7BC3-4B83-B058-A239DC522C41}" srcOrd="0" destOrd="0" presId="urn:microsoft.com/office/officeart/2005/8/layout/arrow2"/>
    <dgm:cxn modelId="{A96E0E20-FD76-4BF3-9C59-784509773D61}" type="presParOf" srcId="{E6734A50-53D4-414E-B1CC-F9DED360E2E1}" destId="{9796BD3D-7443-4AA9-A42F-7EB2E7823EFD}" srcOrd="1" destOrd="0" presId="urn:microsoft.com/office/officeart/2005/8/layout/arrow2"/>
    <dgm:cxn modelId="{495BF5BC-0348-45C4-86AA-D77771941420}" type="presParOf" srcId="{E6734A50-53D4-414E-B1CC-F9DED360E2E1}" destId="{DAF1C618-21A8-4B7F-B27E-A107966230D7}" srcOrd="2" destOrd="0" presId="urn:microsoft.com/office/officeart/2005/8/layout/arrow2"/>
    <dgm:cxn modelId="{C4BF644D-6773-4BF3-8C43-E7D00A86FD2D}" type="presParOf" srcId="{E6734A50-53D4-414E-B1CC-F9DED360E2E1}" destId="{804D683B-6535-4359-9CAE-1C9EFC4C8C2C}" srcOrd="3" destOrd="0" presId="urn:microsoft.com/office/officeart/2005/8/layout/arrow2"/>
    <dgm:cxn modelId="{54205EE2-BFB6-4D14-A98A-49D25BBAB724}" type="presParOf" srcId="{E6734A50-53D4-414E-B1CC-F9DED360E2E1}" destId="{D86B7C83-B9F4-4703-A8B3-8ABB82A311F7}" srcOrd="4" destOrd="0" presId="urn:microsoft.com/office/officeart/2005/8/layout/arrow2"/>
    <dgm:cxn modelId="{DD9C74AF-FEFF-48A5-B1F6-F9D92D4CB2CB}" type="presParOf" srcId="{E6734A50-53D4-414E-B1CC-F9DED360E2E1}" destId="{5A59CF40-A399-49A0-A743-EC127DE9F6D9}" srcOrd="5" destOrd="0" presId="urn:microsoft.com/office/officeart/2005/8/layout/arrow2"/>
    <dgm:cxn modelId="{32D60AD8-E11F-4A49-97A6-0404F102AE06}" type="presParOf" srcId="{E6734A50-53D4-414E-B1CC-F9DED360E2E1}" destId="{A4FEC8D9-B786-4690-B3DD-C3B426D66280}" srcOrd="6" destOrd="0" presId="urn:microsoft.com/office/officeart/2005/8/layout/arrow2"/>
    <dgm:cxn modelId="{3DCDB80F-FC95-428D-B5BC-7059E0837E6D}" type="presParOf" srcId="{E6734A50-53D4-414E-B1CC-F9DED360E2E1}" destId="{A4009F07-F4B6-4AD2-9330-7248DA566115}"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7D7C62-F075-4D39-9DA7-2BD4507C9AA2}" type="doc">
      <dgm:prSet loTypeId="urn:microsoft.com/office/officeart/2005/8/layout/arrow2" loCatId="process" qsTypeId="urn:microsoft.com/office/officeart/2005/8/quickstyle/simple5" qsCatId="simple" csTypeId="urn:microsoft.com/office/officeart/2005/8/colors/colorful1" csCatId="colorful" phldr="1"/>
      <dgm:spPr/>
    </dgm:pt>
    <dgm:pt modelId="{9719947B-ECFD-40CA-8E4E-6E4EF6EFCDFF}">
      <dgm:prSet phldrT="[文本]" custT="1"/>
      <dgm:spPr/>
      <dgm:t>
        <a:bodyPr/>
        <a:lstStyle/>
        <a:p>
          <a:r>
            <a:rPr lang="en-US" altLang="zh-CN" sz="1800" kern="1200" dirty="0">
              <a:solidFill>
                <a:srgbClr val="000000">
                  <a:hueOff val="0"/>
                  <a:satOff val="0"/>
                  <a:lumOff val="0"/>
                  <a:alphaOff val="0"/>
                </a:srgbClr>
              </a:solidFill>
              <a:latin typeface="Arial"/>
              <a:ea typeface="微软雅黑"/>
              <a:cs typeface="+mn-cs"/>
            </a:rPr>
            <a:t>1</a:t>
          </a:r>
          <a:r>
            <a:rPr lang="zh-CN" altLang="en-US" sz="1800" kern="1200" dirty="0">
              <a:solidFill>
                <a:srgbClr val="000000">
                  <a:hueOff val="0"/>
                  <a:satOff val="0"/>
                  <a:lumOff val="0"/>
                  <a:alphaOff val="0"/>
                </a:srgbClr>
              </a:solidFill>
              <a:latin typeface="Arial"/>
              <a:ea typeface="微软雅黑"/>
              <a:cs typeface="+mn-cs"/>
            </a:rPr>
            <a:t>、训练神经网络预测模型，</a:t>
          </a:r>
          <a:r>
            <a:rPr lang="zh-CN" altLang="en-US" sz="1800" kern="1200" dirty="0">
              <a:solidFill>
                <a:schemeClr val="tx2"/>
              </a:solidFill>
            </a:rPr>
            <a:t>遍历所有突变序列？</a:t>
          </a:r>
          <a:r>
            <a:rPr lang="zh-CN" altLang="en-US" sz="1800" kern="1200" dirty="0">
              <a:solidFill>
                <a:schemeClr val="accent6">
                  <a:lumMod val="75000"/>
                </a:schemeClr>
              </a:solidFill>
              <a:latin typeface="+mn-ea"/>
              <a:cs typeface="+mn-ea"/>
            </a:rPr>
            <a:t>（</a:t>
          </a:r>
          <a:r>
            <a:rPr lang="en-US" altLang="zh-CN" sz="1800" kern="1200" dirty="0">
              <a:solidFill>
                <a:schemeClr val="accent6">
                  <a:lumMod val="75000"/>
                </a:schemeClr>
              </a:solidFill>
              <a:latin typeface="+mn-ea"/>
              <a:cs typeface="+mn-ea"/>
            </a:rPr>
            <a:t>20</a:t>
          </a:r>
          <a:r>
            <a:rPr lang="en-US" altLang="zh-CN" sz="1800" kern="1200" baseline="30000" dirty="0">
              <a:solidFill>
                <a:schemeClr val="accent6">
                  <a:lumMod val="75000"/>
                </a:schemeClr>
              </a:solidFill>
              <a:latin typeface="+mn-ea"/>
              <a:cs typeface="+mn-ea"/>
            </a:rPr>
            <a:t>6</a:t>
          </a:r>
          <a:r>
            <a:rPr lang="zh-CN" altLang="en-US" sz="1800" kern="1200" dirty="0">
              <a:solidFill>
                <a:schemeClr val="accent6">
                  <a:lumMod val="75000"/>
                </a:schemeClr>
              </a:solidFill>
              <a:latin typeface="+mn-ea"/>
              <a:cs typeface="+mn-ea"/>
            </a:rPr>
            <a:t>）</a:t>
          </a:r>
          <a:endParaRPr lang="zh-CN" altLang="en-US" sz="1800" b="1" kern="1200" dirty="0">
            <a:solidFill>
              <a:schemeClr val="accent6">
                <a:lumMod val="75000"/>
              </a:schemeClr>
            </a:solidFill>
          </a:endParaRPr>
        </a:p>
      </dgm:t>
    </dgm:pt>
    <dgm:pt modelId="{8B1E3D36-0314-4A96-8A78-6AA2B25F0ADA}" type="parTrans" cxnId="{E487365E-ABE8-46B2-BBE3-E8EEB66BB7AF}">
      <dgm:prSet/>
      <dgm:spPr/>
      <dgm:t>
        <a:bodyPr/>
        <a:lstStyle/>
        <a:p>
          <a:endParaRPr lang="zh-CN" altLang="en-US"/>
        </a:p>
      </dgm:t>
    </dgm:pt>
    <dgm:pt modelId="{9259D507-7D1B-42B7-8F0C-5FD67DEFC1D0}" type="sibTrans" cxnId="{E487365E-ABE8-46B2-BBE3-E8EEB66BB7AF}">
      <dgm:prSet/>
      <dgm:spPr/>
      <dgm:t>
        <a:bodyPr/>
        <a:lstStyle/>
        <a:p>
          <a:endParaRPr lang="zh-CN" altLang="en-US"/>
        </a:p>
      </dgm:t>
    </dgm:pt>
    <dgm:pt modelId="{03DDD168-6736-4C64-9ED1-748DC83993FE}">
      <dgm:prSet phldrT="[文本]" custT="1"/>
      <dgm:spPr/>
      <dgm:t>
        <a:bodyPr/>
        <a:lstStyle/>
        <a:p>
          <a:pPr algn="l"/>
          <a:r>
            <a:rPr lang="en-US" altLang="zh-CN" sz="1800" kern="1200" dirty="0">
              <a:solidFill>
                <a:srgbClr val="000000">
                  <a:hueOff val="0"/>
                  <a:satOff val="0"/>
                  <a:lumOff val="0"/>
                  <a:alphaOff val="0"/>
                </a:srgbClr>
              </a:solidFill>
              <a:latin typeface="Arial"/>
              <a:ea typeface="微软雅黑"/>
              <a:cs typeface="+mn-cs"/>
            </a:rPr>
            <a:t>2</a:t>
          </a:r>
          <a:r>
            <a:rPr lang="zh-CN" altLang="en-US" sz="1800" kern="1200" dirty="0">
              <a:solidFill>
                <a:srgbClr val="000000">
                  <a:hueOff val="0"/>
                  <a:satOff val="0"/>
                  <a:lumOff val="0"/>
                  <a:alphaOff val="0"/>
                </a:srgbClr>
              </a:solidFill>
              <a:latin typeface="Arial"/>
              <a:ea typeface="微软雅黑"/>
              <a:cs typeface="+mn-cs"/>
            </a:rPr>
            <a:t>、根据相似性将</a:t>
          </a:r>
          <a:r>
            <a:rPr lang="en-US" altLang="zh-CN" sz="1800" kern="1200" dirty="0">
              <a:solidFill>
                <a:srgbClr val="000000">
                  <a:hueOff val="0"/>
                  <a:satOff val="0"/>
                  <a:lumOff val="0"/>
                  <a:alphaOff val="0"/>
                </a:srgbClr>
              </a:solidFill>
              <a:latin typeface="Arial"/>
              <a:ea typeface="微软雅黑"/>
              <a:cs typeface="+mn-cs"/>
            </a:rPr>
            <a:t>20</a:t>
          </a:r>
          <a:r>
            <a:rPr lang="zh-CN" altLang="en-US" sz="1800" kern="1200" dirty="0">
              <a:solidFill>
                <a:srgbClr val="000000">
                  <a:hueOff val="0"/>
                  <a:satOff val="0"/>
                  <a:lumOff val="0"/>
                  <a:alphaOff val="0"/>
                </a:srgbClr>
              </a:solidFill>
              <a:latin typeface="Arial"/>
              <a:ea typeface="微软雅黑"/>
              <a:cs typeface="+mn-cs"/>
            </a:rPr>
            <a:t>种氨基酸分为</a:t>
          </a:r>
          <a:r>
            <a:rPr lang="en-US" altLang="zh-CN" sz="1800" kern="1200" dirty="0">
              <a:solidFill>
                <a:srgbClr val="000000">
                  <a:hueOff val="0"/>
                  <a:satOff val="0"/>
                  <a:lumOff val="0"/>
                  <a:alphaOff val="0"/>
                </a:srgbClr>
              </a:solidFill>
              <a:latin typeface="Arial"/>
              <a:ea typeface="微软雅黑"/>
              <a:cs typeface="+mn-cs"/>
            </a:rPr>
            <a:t>9</a:t>
          </a:r>
          <a:r>
            <a:rPr lang="zh-CN" altLang="en-US" sz="1800" kern="1200" dirty="0">
              <a:solidFill>
                <a:srgbClr val="000000">
                  <a:hueOff val="0"/>
                  <a:satOff val="0"/>
                  <a:lumOff val="0"/>
                  <a:alphaOff val="0"/>
                </a:srgbClr>
              </a:solidFill>
              <a:latin typeface="Arial"/>
              <a:ea typeface="微软雅黑"/>
              <a:cs typeface="+mn-cs"/>
            </a:rPr>
            <a:t>组（粗粒化）</a:t>
          </a:r>
        </a:p>
      </dgm:t>
    </dgm:pt>
    <dgm:pt modelId="{3E434EB5-0BED-4E88-A4D2-6C76BB3B2453}" type="parTrans" cxnId="{F7E5BE50-5E91-4868-989D-D16A7280B560}">
      <dgm:prSet/>
      <dgm:spPr/>
      <dgm:t>
        <a:bodyPr/>
        <a:lstStyle/>
        <a:p>
          <a:endParaRPr lang="zh-CN" altLang="en-US"/>
        </a:p>
      </dgm:t>
    </dgm:pt>
    <dgm:pt modelId="{2D423A93-ED7A-435F-8D10-161B539D9BA9}" type="sibTrans" cxnId="{F7E5BE50-5E91-4868-989D-D16A7280B560}">
      <dgm:prSet/>
      <dgm:spPr/>
      <dgm:t>
        <a:bodyPr/>
        <a:lstStyle/>
        <a:p>
          <a:endParaRPr lang="zh-CN" altLang="en-US"/>
        </a:p>
      </dgm:t>
    </dgm:pt>
    <dgm:pt modelId="{D3CAB8F7-B2D7-44DB-AA10-72C4147A9F90}">
      <dgm:prSet phldrT="[文本]" custT="1"/>
      <dgm:spPr/>
      <dgm:t>
        <a:bodyPr/>
        <a:lstStyle/>
        <a:p>
          <a:pPr algn="l"/>
          <a:r>
            <a:rPr lang="en-US" altLang="zh-CN" sz="1800" kern="1200" dirty="0">
              <a:solidFill>
                <a:srgbClr val="000000">
                  <a:hueOff val="0"/>
                  <a:satOff val="0"/>
                  <a:lumOff val="0"/>
                  <a:alphaOff val="0"/>
                </a:srgbClr>
              </a:solidFill>
              <a:latin typeface="Arial"/>
              <a:ea typeface="微软雅黑"/>
              <a:cs typeface="+mn-cs"/>
            </a:rPr>
            <a:t>3</a:t>
          </a:r>
          <a:r>
            <a:rPr lang="zh-CN" altLang="en-US" sz="1800" kern="1200" dirty="0">
              <a:solidFill>
                <a:srgbClr val="000000">
                  <a:hueOff val="0"/>
                  <a:satOff val="0"/>
                  <a:lumOff val="0"/>
                  <a:alphaOff val="0"/>
                </a:srgbClr>
              </a:solidFill>
              <a:latin typeface="Arial"/>
              <a:ea typeface="微软雅黑"/>
              <a:cs typeface="+mn-cs"/>
            </a:rPr>
            <a:t>、训练粗粒化预测模型，序列空间</a:t>
          </a:r>
          <a:r>
            <a:rPr lang="zh-CN" altLang="en-US" sz="1800" kern="1200" dirty="0">
              <a:solidFill>
                <a:srgbClr val="EC5F74">
                  <a:lumMod val="75000"/>
                </a:srgbClr>
              </a:solidFill>
              <a:latin typeface="微软雅黑"/>
              <a:ea typeface="微软雅黑"/>
              <a:cs typeface="微软雅黑"/>
            </a:rPr>
            <a:t>（</a:t>
          </a:r>
          <a:r>
            <a:rPr lang="en-US" altLang="zh-CN" sz="1800" kern="1200" dirty="0">
              <a:solidFill>
                <a:srgbClr val="EC5F74">
                  <a:lumMod val="75000"/>
                </a:srgbClr>
              </a:solidFill>
              <a:latin typeface="微软雅黑"/>
              <a:ea typeface="微软雅黑"/>
              <a:cs typeface="微软雅黑"/>
            </a:rPr>
            <a:t>9</a:t>
          </a:r>
          <a:r>
            <a:rPr lang="en-US" altLang="zh-CN" sz="1800" kern="1200" baseline="30000" dirty="0">
              <a:solidFill>
                <a:srgbClr val="EC5F74">
                  <a:lumMod val="75000"/>
                </a:srgbClr>
              </a:solidFill>
              <a:latin typeface="微软雅黑"/>
              <a:ea typeface="微软雅黑"/>
              <a:cs typeface="微软雅黑"/>
            </a:rPr>
            <a:t>6</a:t>
          </a:r>
          <a:r>
            <a:rPr lang="zh-CN" altLang="en-US" sz="1800" kern="1200" dirty="0">
              <a:solidFill>
                <a:srgbClr val="EC5F74">
                  <a:lumMod val="75000"/>
                </a:srgbClr>
              </a:solidFill>
              <a:latin typeface="微软雅黑"/>
              <a:ea typeface="微软雅黑"/>
              <a:cs typeface="微软雅黑"/>
            </a:rPr>
            <a:t>）</a:t>
          </a:r>
          <a:r>
            <a:rPr lang="zh-CN" altLang="en-US" sz="1800" kern="1200" dirty="0">
              <a:solidFill>
                <a:schemeClr val="tx1"/>
              </a:solidFill>
              <a:latin typeface="Arial"/>
              <a:ea typeface="微软雅黑"/>
              <a:cs typeface="+mn-cs"/>
            </a:rPr>
            <a:t>降低为原本的</a:t>
          </a:r>
          <a:r>
            <a:rPr lang="en-US" altLang="zh-CN" sz="1800" kern="1200" dirty="0">
              <a:solidFill>
                <a:srgbClr val="FF0000"/>
              </a:solidFill>
              <a:latin typeface="Arial"/>
              <a:ea typeface="微软雅黑"/>
              <a:cs typeface="+mn-cs"/>
            </a:rPr>
            <a:t>0.81%</a:t>
          </a:r>
          <a:endParaRPr lang="zh-CN" altLang="en-US" sz="1800" kern="1200" dirty="0">
            <a:solidFill>
              <a:srgbClr val="FF0000"/>
            </a:solidFill>
            <a:latin typeface="Arial"/>
            <a:ea typeface="微软雅黑"/>
            <a:cs typeface="+mn-cs"/>
          </a:endParaRPr>
        </a:p>
      </dgm:t>
    </dgm:pt>
    <dgm:pt modelId="{C0EBFC69-DA3B-49EC-B5E2-F6D6C5B6319E}" type="parTrans" cxnId="{FF569467-B738-45E0-B943-67BDFC7AADA5}">
      <dgm:prSet/>
      <dgm:spPr/>
      <dgm:t>
        <a:bodyPr/>
        <a:lstStyle/>
        <a:p>
          <a:endParaRPr lang="zh-CN" altLang="en-US"/>
        </a:p>
      </dgm:t>
    </dgm:pt>
    <dgm:pt modelId="{2F02D14E-B537-4D5A-98D1-A080199F9E6D}" type="sibTrans" cxnId="{FF569467-B738-45E0-B943-67BDFC7AADA5}">
      <dgm:prSet/>
      <dgm:spPr/>
      <dgm:t>
        <a:bodyPr/>
        <a:lstStyle/>
        <a:p>
          <a:endParaRPr lang="zh-CN" altLang="en-US"/>
        </a:p>
      </dgm:t>
    </dgm:pt>
    <dgm:pt modelId="{561BCDBF-1776-4A83-931E-6B3CDD187D31}">
      <dgm:prSet phldrT="[文本]" custT="1"/>
      <dgm:spPr/>
      <dgm:t>
        <a:bodyPr/>
        <a:lstStyle/>
        <a:p>
          <a:r>
            <a:rPr lang="en-US" altLang="zh-CN" sz="1800" kern="1200" dirty="0">
              <a:solidFill>
                <a:srgbClr val="000000">
                  <a:hueOff val="0"/>
                  <a:satOff val="0"/>
                  <a:lumOff val="0"/>
                  <a:alphaOff val="0"/>
                </a:srgbClr>
              </a:solidFill>
              <a:latin typeface="Arial"/>
              <a:ea typeface="微软雅黑"/>
              <a:cs typeface="+mn-cs"/>
            </a:rPr>
            <a:t>4</a:t>
          </a:r>
          <a:r>
            <a:rPr lang="zh-CN" altLang="en-US" sz="1800" kern="1200" dirty="0">
              <a:solidFill>
                <a:srgbClr val="000000">
                  <a:hueOff val="0"/>
                  <a:satOff val="0"/>
                  <a:lumOff val="0"/>
                  <a:alphaOff val="0"/>
                </a:srgbClr>
              </a:solidFill>
              <a:latin typeface="Arial"/>
              <a:ea typeface="微软雅黑"/>
              <a:cs typeface="+mn-cs"/>
            </a:rPr>
            <a:t>、对性能优异的粗粒化序列进行去粗粒化</a:t>
          </a:r>
        </a:p>
      </dgm:t>
    </dgm:pt>
    <dgm:pt modelId="{DD32E1A7-3605-453C-A8C1-A9DC8C1C142C}" type="parTrans" cxnId="{7CA3E6FC-8C05-494C-AFF4-D041F1CEAB36}">
      <dgm:prSet/>
      <dgm:spPr/>
      <dgm:t>
        <a:bodyPr/>
        <a:lstStyle/>
        <a:p>
          <a:endParaRPr lang="zh-CN" altLang="en-US"/>
        </a:p>
      </dgm:t>
    </dgm:pt>
    <dgm:pt modelId="{381BA16A-CBEA-415A-BA65-FD5390450056}" type="sibTrans" cxnId="{7CA3E6FC-8C05-494C-AFF4-D041F1CEAB36}">
      <dgm:prSet/>
      <dgm:spPr/>
      <dgm:t>
        <a:bodyPr/>
        <a:lstStyle/>
        <a:p>
          <a:endParaRPr lang="zh-CN" altLang="en-US"/>
        </a:p>
      </dgm:t>
    </dgm:pt>
    <dgm:pt modelId="{86CC09EB-8CDB-4F42-847E-E93BBE521A7A}" type="pres">
      <dgm:prSet presAssocID="{537D7C62-F075-4D39-9DA7-2BD4507C9AA2}" presName="arrowDiagram" presStyleCnt="0">
        <dgm:presLayoutVars>
          <dgm:chMax val="5"/>
          <dgm:dir/>
          <dgm:resizeHandles val="exact"/>
        </dgm:presLayoutVars>
      </dgm:prSet>
      <dgm:spPr/>
    </dgm:pt>
    <dgm:pt modelId="{B0AEA158-64F0-49EA-B573-2A648E15089F}" type="pres">
      <dgm:prSet presAssocID="{537D7C62-F075-4D39-9DA7-2BD4507C9AA2}" presName="arrow" presStyleLbl="bgShp" presStyleIdx="0" presStyleCnt="1"/>
      <dgm:spPr/>
    </dgm:pt>
    <dgm:pt modelId="{E6734A50-53D4-414E-B1CC-F9DED360E2E1}" type="pres">
      <dgm:prSet presAssocID="{537D7C62-F075-4D39-9DA7-2BD4507C9AA2}" presName="arrowDiagram4" presStyleCnt="0"/>
      <dgm:spPr/>
    </dgm:pt>
    <dgm:pt modelId="{C83CAE74-7BC3-4B83-B058-A239DC522C41}" type="pres">
      <dgm:prSet presAssocID="{9719947B-ECFD-40CA-8E4E-6E4EF6EFCDFF}" presName="bullet4a" presStyleLbl="node1" presStyleIdx="0" presStyleCnt="4"/>
      <dgm:spPr/>
    </dgm:pt>
    <dgm:pt modelId="{9796BD3D-7443-4AA9-A42F-7EB2E7823EFD}" type="pres">
      <dgm:prSet presAssocID="{9719947B-ECFD-40CA-8E4E-6E4EF6EFCDFF}" presName="textBox4a" presStyleLbl="revTx" presStyleIdx="0" presStyleCnt="4" custScaleX="208083" custScaleY="144516" custLinFactNeighborX="39213" custLinFactNeighborY="32366">
        <dgm:presLayoutVars>
          <dgm:bulletEnabled val="1"/>
        </dgm:presLayoutVars>
      </dgm:prSet>
      <dgm:spPr/>
    </dgm:pt>
    <dgm:pt modelId="{DAF1C618-21A8-4B7F-B27E-A107966230D7}" type="pres">
      <dgm:prSet presAssocID="{03DDD168-6736-4C64-9ED1-748DC83993FE}" presName="bullet4b" presStyleLbl="node1" presStyleIdx="1" presStyleCnt="4"/>
      <dgm:spPr/>
    </dgm:pt>
    <dgm:pt modelId="{804D683B-6535-4359-9CAE-1C9EFC4C8C2C}" type="pres">
      <dgm:prSet presAssocID="{03DDD168-6736-4C64-9ED1-748DC83993FE}" presName="textBox4b" presStyleLbl="revTx" presStyleIdx="1" presStyleCnt="4" custScaleX="170039" custScaleY="87158" custLinFactNeighborX="-80386" custLinFactNeighborY="-79137">
        <dgm:presLayoutVars>
          <dgm:bulletEnabled val="1"/>
        </dgm:presLayoutVars>
      </dgm:prSet>
      <dgm:spPr/>
    </dgm:pt>
    <dgm:pt modelId="{D86B7C83-B9F4-4703-A8B3-8ABB82A311F7}" type="pres">
      <dgm:prSet presAssocID="{D3CAB8F7-B2D7-44DB-AA10-72C4147A9F90}" presName="bullet4c" presStyleLbl="node1" presStyleIdx="2" presStyleCnt="4"/>
      <dgm:spPr/>
    </dgm:pt>
    <dgm:pt modelId="{5A59CF40-A399-49A0-A743-EC127DE9F6D9}" type="pres">
      <dgm:prSet presAssocID="{D3CAB8F7-B2D7-44DB-AA10-72C4147A9F90}" presName="textBox4c" presStyleLbl="revTx" presStyleIdx="2" presStyleCnt="4" custScaleX="210833" custScaleY="56466" custLinFactNeighborX="13122" custLinFactNeighborY="-2621">
        <dgm:presLayoutVars>
          <dgm:bulletEnabled val="1"/>
        </dgm:presLayoutVars>
      </dgm:prSet>
      <dgm:spPr/>
    </dgm:pt>
    <dgm:pt modelId="{A4FEC8D9-B786-4690-B3DD-C3B426D66280}" type="pres">
      <dgm:prSet presAssocID="{561BCDBF-1776-4A83-931E-6B3CDD187D31}" presName="bullet4d" presStyleLbl="node1" presStyleIdx="3" presStyleCnt="4"/>
      <dgm:spPr/>
    </dgm:pt>
    <dgm:pt modelId="{A4009F07-F4B6-4AD2-9330-7248DA566115}" type="pres">
      <dgm:prSet presAssocID="{561BCDBF-1776-4A83-931E-6B3CDD187D31}" presName="textBox4d" presStyleLbl="revTx" presStyleIdx="3" presStyleCnt="4" custScaleX="188995" custScaleY="50049" custLinFactNeighborX="-87953" custLinFactNeighborY="-75316">
        <dgm:presLayoutVars>
          <dgm:bulletEnabled val="1"/>
        </dgm:presLayoutVars>
      </dgm:prSet>
      <dgm:spPr/>
    </dgm:pt>
  </dgm:ptLst>
  <dgm:cxnLst>
    <dgm:cxn modelId="{E487365E-ABE8-46B2-BBE3-E8EEB66BB7AF}" srcId="{537D7C62-F075-4D39-9DA7-2BD4507C9AA2}" destId="{9719947B-ECFD-40CA-8E4E-6E4EF6EFCDFF}" srcOrd="0" destOrd="0" parTransId="{8B1E3D36-0314-4A96-8A78-6AA2B25F0ADA}" sibTransId="{9259D507-7D1B-42B7-8F0C-5FD67DEFC1D0}"/>
    <dgm:cxn modelId="{67E99942-81C3-4BF8-8E65-16178DB77C06}" type="presOf" srcId="{D3CAB8F7-B2D7-44DB-AA10-72C4147A9F90}" destId="{5A59CF40-A399-49A0-A743-EC127DE9F6D9}" srcOrd="0" destOrd="0" presId="urn:microsoft.com/office/officeart/2005/8/layout/arrow2"/>
    <dgm:cxn modelId="{B4F75866-51B2-4200-A754-7FEF52A09A7D}" type="presOf" srcId="{537D7C62-F075-4D39-9DA7-2BD4507C9AA2}" destId="{86CC09EB-8CDB-4F42-847E-E93BBE521A7A}" srcOrd="0" destOrd="0" presId="urn:microsoft.com/office/officeart/2005/8/layout/arrow2"/>
    <dgm:cxn modelId="{FF569467-B738-45E0-B943-67BDFC7AADA5}" srcId="{537D7C62-F075-4D39-9DA7-2BD4507C9AA2}" destId="{D3CAB8F7-B2D7-44DB-AA10-72C4147A9F90}" srcOrd="2" destOrd="0" parTransId="{C0EBFC69-DA3B-49EC-B5E2-F6D6C5B6319E}" sibTransId="{2F02D14E-B537-4D5A-98D1-A080199F9E6D}"/>
    <dgm:cxn modelId="{F7E5BE50-5E91-4868-989D-D16A7280B560}" srcId="{537D7C62-F075-4D39-9DA7-2BD4507C9AA2}" destId="{03DDD168-6736-4C64-9ED1-748DC83993FE}" srcOrd="1" destOrd="0" parTransId="{3E434EB5-0BED-4E88-A4D2-6C76BB3B2453}" sibTransId="{2D423A93-ED7A-435F-8D10-161B539D9BA9}"/>
    <dgm:cxn modelId="{B47B5180-82E9-4FF5-A307-6845715456C7}" type="presOf" srcId="{9719947B-ECFD-40CA-8E4E-6E4EF6EFCDFF}" destId="{9796BD3D-7443-4AA9-A42F-7EB2E7823EFD}" srcOrd="0" destOrd="0" presId="urn:microsoft.com/office/officeart/2005/8/layout/arrow2"/>
    <dgm:cxn modelId="{6F3A708F-F52C-4036-8FD8-55539D8B4498}" type="presOf" srcId="{03DDD168-6736-4C64-9ED1-748DC83993FE}" destId="{804D683B-6535-4359-9CAE-1C9EFC4C8C2C}" srcOrd="0" destOrd="0" presId="urn:microsoft.com/office/officeart/2005/8/layout/arrow2"/>
    <dgm:cxn modelId="{230898D7-BC41-4A8F-B101-6AECDDD19279}" type="presOf" srcId="{561BCDBF-1776-4A83-931E-6B3CDD187D31}" destId="{A4009F07-F4B6-4AD2-9330-7248DA566115}" srcOrd="0" destOrd="0" presId="urn:microsoft.com/office/officeart/2005/8/layout/arrow2"/>
    <dgm:cxn modelId="{7CA3E6FC-8C05-494C-AFF4-D041F1CEAB36}" srcId="{537D7C62-F075-4D39-9DA7-2BD4507C9AA2}" destId="{561BCDBF-1776-4A83-931E-6B3CDD187D31}" srcOrd="3" destOrd="0" parTransId="{DD32E1A7-3605-453C-A8C1-A9DC8C1C142C}" sibTransId="{381BA16A-CBEA-415A-BA65-FD5390450056}"/>
    <dgm:cxn modelId="{4DCFB177-A508-48BE-9602-6FCB3E066100}" type="presParOf" srcId="{86CC09EB-8CDB-4F42-847E-E93BBE521A7A}" destId="{B0AEA158-64F0-49EA-B573-2A648E15089F}" srcOrd="0" destOrd="0" presId="urn:microsoft.com/office/officeart/2005/8/layout/arrow2"/>
    <dgm:cxn modelId="{8FDB2B06-A27C-476B-BFAF-91904883346C}" type="presParOf" srcId="{86CC09EB-8CDB-4F42-847E-E93BBE521A7A}" destId="{E6734A50-53D4-414E-B1CC-F9DED360E2E1}" srcOrd="1" destOrd="0" presId="urn:microsoft.com/office/officeart/2005/8/layout/arrow2"/>
    <dgm:cxn modelId="{89710256-4D37-417F-ABD6-B3EF138E4D09}" type="presParOf" srcId="{E6734A50-53D4-414E-B1CC-F9DED360E2E1}" destId="{C83CAE74-7BC3-4B83-B058-A239DC522C41}" srcOrd="0" destOrd="0" presId="urn:microsoft.com/office/officeart/2005/8/layout/arrow2"/>
    <dgm:cxn modelId="{A96E0E20-FD76-4BF3-9C59-784509773D61}" type="presParOf" srcId="{E6734A50-53D4-414E-B1CC-F9DED360E2E1}" destId="{9796BD3D-7443-4AA9-A42F-7EB2E7823EFD}" srcOrd="1" destOrd="0" presId="urn:microsoft.com/office/officeart/2005/8/layout/arrow2"/>
    <dgm:cxn modelId="{495BF5BC-0348-45C4-86AA-D77771941420}" type="presParOf" srcId="{E6734A50-53D4-414E-B1CC-F9DED360E2E1}" destId="{DAF1C618-21A8-4B7F-B27E-A107966230D7}" srcOrd="2" destOrd="0" presId="urn:microsoft.com/office/officeart/2005/8/layout/arrow2"/>
    <dgm:cxn modelId="{C4BF644D-6773-4BF3-8C43-E7D00A86FD2D}" type="presParOf" srcId="{E6734A50-53D4-414E-B1CC-F9DED360E2E1}" destId="{804D683B-6535-4359-9CAE-1C9EFC4C8C2C}" srcOrd="3" destOrd="0" presId="urn:microsoft.com/office/officeart/2005/8/layout/arrow2"/>
    <dgm:cxn modelId="{54205EE2-BFB6-4D14-A98A-49D25BBAB724}" type="presParOf" srcId="{E6734A50-53D4-414E-B1CC-F9DED360E2E1}" destId="{D86B7C83-B9F4-4703-A8B3-8ABB82A311F7}" srcOrd="4" destOrd="0" presId="urn:microsoft.com/office/officeart/2005/8/layout/arrow2"/>
    <dgm:cxn modelId="{DD9C74AF-FEFF-48A5-B1F6-F9D92D4CB2CB}" type="presParOf" srcId="{E6734A50-53D4-414E-B1CC-F9DED360E2E1}" destId="{5A59CF40-A399-49A0-A743-EC127DE9F6D9}" srcOrd="5" destOrd="0" presId="urn:microsoft.com/office/officeart/2005/8/layout/arrow2"/>
    <dgm:cxn modelId="{32D60AD8-E11F-4A49-97A6-0404F102AE06}" type="presParOf" srcId="{E6734A50-53D4-414E-B1CC-F9DED360E2E1}" destId="{A4FEC8D9-B786-4690-B3DD-C3B426D66280}" srcOrd="6" destOrd="0" presId="urn:microsoft.com/office/officeart/2005/8/layout/arrow2"/>
    <dgm:cxn modelId="{3DCDB80F-FC95-428D-B5BC-7059E0837E6D}" type="presParOf" srcId="{E6734A50-53D4-414E-B1CC-F9DED360E2E1}" destId="{A4009F07-F4B6-4AD2-9330-7248DA566115}"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EA158-64F0-49EA-B573-2A648E15089F}">
      <dsp:nvSpPr>
        <dsp:cNvPr id="0" name=""/>
        <dsp:cNvSpPr/>
      </dsp:nvSpPr>
      <dsp:spPr>
        <a:xfrm>
          <a:off x="-106294" y="263769"/>
          <a:ext cx="6356412" cy="3972757"/>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83CAE74-7BC3-4B83-B058-A239DC522C41}">
      <dsp:nvSpPr>
        <dsp:cNvPr id="0" name=""/>
        <dsp:cNvSpPr/>
      </dsp:nvSpPr>
      <dsp:spPr>
        <a:xfrm>
          <a:off x="519812" y="3217912"/>
          <a:ext cx="146197" cy="14619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796BD3D-7443-4AA9-A42F-7EB2E7823EFD}">
      <dsp:nvSpPr>
        <dsp:cNvPr id="0" name=""/>
        <dsp:cNvSpPr/>
      </dsp:nvSpPr>
      <dsp:spPr>
        <a:xfrm>
          <a:off x="431733" y="3344327"/>
          <a:ext cx="2261750" cy="1366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67" tIns="0" rIns="0" bIns="0" numCol="1" spcCol="1270" anchor="t" anchorCtr="0">
          <a:noAutofit/>
        </a:bodyPr>
        <a:lstStyle/>
        <a:p>
          <a:pPr marL="0" lvl="0" indent="0" algn="l" defTabSz="800100">
            <a:lnSpc>
              <a:spcPct val="90000"/>
            </a:lnSpc>
            <a:spcBef>
              <a:spcPct val="0"/>
            </a:spcBef>
            <a:spcAft>
              <a:spcPct val="35000"/>
            </a:spcAft>
            <a:buNone/>
          </a:pPr>
          <a:r>
            <a:rPr lang="en-US" altLang="zh-CN" sz="1800" kern="1200">
              <a:solidFill>
                <a:srgbClr val="000000">
                  <a:hueOff val="0"/>
                  <a:satOff val="0"/>
                  <a:lumOff val="0"/>
                  <a:alphaOff val="0"/>
                </a:srgbClr>
              </a:solidFill>
              <a:latin typeface="Arial"/>
              <a:ea typeface="微软雅黑"/>
              <a:cs typeface="+mn-cs"/>
            </a:rPr>
            <a:t>1</a:t>
          </a:r>
          <a:r>
            <a:rPr lang="zh-CN" altLang="en-US" sz="1800" kern="1200">
              <a:solidFill>
                <a:srgbClr val="000000">
                  <a:hueOff val="0"/>
                  <a:satOff val="0"/>
                  <a:lumOff val="0"/>
                  <a:alphaOff val="0"/>
                </a:srgbClr>
              </a:solidFill>
              <a:latin typeface="Arial"/>
              <a:ea typeface="微软雅黑"/>
              <a:cs typeface="+mn-cs"/>
            </a:rPr>
            <a:t>、使用</a:t>
          </a:r>
          <a:r>
            <a:rPr lang="en-US" altLang="zh-CN" sz="1800" kern="1200">
              <a:solidFill>
                <a:srgbClr val="000000">
                  <a:hueOff val="0"/>
                  <a:satOff val="0"/>
                  <a:lumOff val="0"/>
                  <a:alphaOff val="0"/>
                </a:srgbClr>
              </a:solidFill>
              <a:latin typeface="Arial"/>
              <a:ea typeface="微软雅黑"/>
              <a:cs typeface="+mn-cs"/>
            </a:rPr>
            <a:t>WL Kernel</a:t>
          </a:r>
          <a:r>
            <a:rPr lang="zh-CN" altLang="en-US" sz="1800" kern="1200">
              <a:solidFill>
                <a:srgbClr val="000000">
                  <a:hueOff val="0"/>
                  <a:satOff val="0"/>
                  <a:lumOff val="0"/>
                  <a:alphaOff val="0"/>
                </a:srgbClr>
              </a:solidFill>
              <a:latin typeface="Arial"/>
              <a:ea typeface="微软雅黑"/>
              <a:cs typeface="+mn-cs"/>
            </a:rPr>
            <a:t>对蛋白质序列进行编码，保留氨基酸侧链的结构信息</a:t>
          </a:r>
          <a:endParaRPr lang="zh-CN" altLang="en-US" sz="1800" b="1" kern="1200" dirty="0">
            <a:solidFill>
              <a:schemeClr val="accent6">
                <a:lumMod val="75000"/>
              </a:schemeClr>
            </a:solidFill>
          </a:endParaRPr>
        </a:p>
      </dsp:txBody>
      <dsp:txXfrm>
        <a:off x="431733" y="3344327"/>
        <a:ext cx="2261750" cy="1366422"/>
      </dsp:txXfrm>
    </dsp:sp>
    <dsp:sp modelId="{DAF1C618-21A8-4B7F-B27E-A107966230D7}">
      <dsp:nvSpPr>
        <dsp:cNvPr id="0" name=""/>
        <dsp:cNvSpPr/>
      </dsp:nvSpPr>
      <dsp:spPr>
        <a:xfrm>
          <a:off x="1552729" y="2293848"/>
          <a:ext cx="254256" cy="25425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04D683B-6535-4359-9CAE-1C9EFC4C8C2C}">
      <dsp:nvSpPr>
        <dsp:cNvPr id="0" name=""/>
        <dsp:cNvSpPr/>
      </dsp:nvSpPr>
      <dsp:spPr>
        <a:xfrm>
          <a:off x="139371" y="1100781"/>
          <a:ext cx="2269759" cy="158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25" tIns="0" rIns="0" bIns="0" numCol="1" spcCol="1270" anchor="t" anchorCtr="0">
          <a:noAutofit/>
        </a:bodyPr>
        <a:lstStyle/>
        <a:p>
          <a:pPr marL="0" lvl="0" indent="0" algn="l" defTabSz="800100">
            <a:lnSpc>
              <a:spcPct val="90000"/>
            </a:lnSpc>
            <a:spcBef>
              <a:spcPct val="0"/>
            </a:spcBef>
            <a:spcAft>
              <a:spcPct val="35000"/>
            </a:spcAft>
            <a:buNone/>
          </a:pPr>
          <a:r>
            <a:rPr lang="en-US" altLang="zh-CN" sz="1800" kern="1200">
              <a:solidFill>
                <a:srgbClr val="000000">
                  <a:hueOff val="0"/>
                  <a:satOff val="0"/>
                  <a:lumOff val="0"/>
                  <a:alphaOff val="0"/>
                </a:srgbClr>
              </a:solidFill>
              <a:latin typeface="Arial"/>
              <a:ea typeface="微软雅黑"/>
              <a:cs typeface="+mn-cs"/>
            </a:rPr>
            <a:t>2</a:t>
          </a:r>
          <a:r>
            <a:rPr lang="zh-CN" altLang="en-US" sz="1800" kern="1200">
              <a:solidFill>
                <a:srgbClr val="000000">
                  <a:hueOff val="0"/>
                  <a:satOff val="0"/>
                  <a:lumOff val="0"/>
                  <a:alphaOff val="0"/>
                </a:srgbClr>
              </a:solidFill>
              <a:latin typeface="Arial"/>
              <a:ea typeface="微软雅黑"/>
              <a:cs typeface="+mn-cs"/>
            </a:rPr>
            <a:t>、使用编码后的高性能序列训练</a:t>
          </a:r>
          <a:r>
            <a:rPr lang="en-US" altLang="zh-CN" sz="1800" kern="1200">
              <a:solidFill>
                <a:srgbClr val="000000">
                  <a:hueOff val="0"/>
                  <a:satOff val="0"/>
                  <a:lumOff val="0"/>
                  <a:alphaOff val="0"/>
                </a:srgbClr>
              </a:solidFill>
              <a:latin typeface="Arial"/>
              <a:ea typeface="微软雅黑"/>
              <a:cs typeface="+mn-cs"/>
            </a:rPr>
            <a:t>GAN</a:t>
          </a:r>
          <a:r>
            <a:rPr lang="zh-CN" altLang="en-US" sz="1800" kern="1200">
              <a:solidFill>
                <a:srgbClr val="000000">
                  <a:hueOff val="0"/>
                  <a:satOff val="0"/>
                  <a:lumOff val="0"/>
                  <a:alphaOff val="0"/>
                </a:srgbClr>
              </a:solidFill>
              <a:latin typeface="Arial"/>
              <a:ea typeface="微软雅黑"/>
              <a:cs typeface="+mn-cs"/>
            </a:rPr>
            <a:t>，输出初步的生成向量</a:t>
          </a:r>
          <a:endParaRPr lang="zh-CN" altLang="en-US" sz="1800" kern="1200" dirty="0">
            <a:solidFill>
              <a:srgbClr val="000000">
                <a:hueOff val="0"/>
                <a:satOff val="0"/>
                <a:lumOff val="0"/>
                <a:alphaOff val="0"/>
              </a:srgbClr>
            </a:solidFill>
            <a:latin typeface="Arial"/>
            <a:ea typeface="微软雅黑"/>
            <a:cs typeface="+mn-cs"/>
          </a:endParaRPr>
        </a:p>
      </dsp:txBody>
      <dsp:txXfrm>
        <a:off x="139371" y="1100781"/>
        <a:ext cx="2269759" cy="1582397"/>
      </dsp:txXfrm>
    </dsp:sp>
    <dsp:sp modelId="{D86B7C83-B9F4-4703-A8B3-8ABB82A311F7}">
      <dsp:nvSpPr>
        <dsp:cNvPr id="0" name=""/>
        <dsp:cNvSpPr/>
      </dsp:nvSpPr>
      <dsp:spPr>
        <a:xfrm>
          <a:off x="2871684" y="1612918"/>
          <a:ext cx="336889" cy="336889"/>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A59CF40-A399-49A0-A743-EC127DE9F6D9}">
      <dsp:nvSpPr>
        <dsp:cNvPr id="0" name=""/>
        <dsp:cNvSpPr/>
      </dsp:nvSpPr>
      <dsp:spPr>
        <a:xfrm>
          <a:off x="2835264" y="2085214"/>
          <a:ext cx="2814296" cy="1386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1" tIns="0" rIns="0" bIns="0" numCol="1" spcCol="1270" anchor="t" anchorCtr="0">
          <a:noAutofit/>
        </a:bodyPr>
        <a:lstStyle/>
        <a:p>
          <a:pPr marL="0" lvl="0" indent="0" algn="l" defTabSz="800100">
            <a:lnSpc>
              <a:spcPct val="90000"/>
            </a:lnSpc>
            <a:spcBef>
              <a:spcPct val="0"/>
            </a:spcBef>
            <a:spcAft>
              <a:spcPct val="35000"/>
            </a:spcAft>
            <a:buNone/>
          </a:pPr>
          <a:r>
            <a:rPr lang="en-US" altLang="zh-CN" sz="1800" kern="1200">
              <a:solidFill>
                <a:srgbClr val="000000">
                  <a:hueOff val="0"/>
                  <a:satOff val="0"/>
                  <a:lumOff val="0"/>
                  <a:alphaOff val="0"/>
                </a:srgbClr>
              </a:solidFill>
              <a:latin typeface="Arial"/>
              <a:ea typeface="微软雅黑"/>
              <a:cs typeface="+mn-cs"/>
            </a:rPr>
            <a:t>3</a:t>
          </a:r>
          <a:r>
            <a:rPr lang="zh-CN" altLang="en-US" sz="1800" kern="1200">
              <a:solidFill>
                <a:srgbClr val="000000">
                  <a:hueOff val="0"/>
                  <a:satOff val="0"/>
                  <a:lumOff val="0"/>
                  <a:alphaOff val="0"/>
                </a:srgbClr>
              </a:solidFill>
              <a:latin typeface="Arial"/>
              <a:ea typeface="微软雅黑"/>
              <a:cs typeface="+mn-cs"/>
            </a:rPr>
            <a:t>、基于和编码的相似度进行序列的还原和一定程度的突变，得到候选池</a:t>
          </a:r>
          <a:endParaRPr lang="zh-CN" altLang="en-US" sz="1800" kern="1200" dirty="0">
            <a:solidFill>
              <a:srgbClr val="FF0000"/>
            </a:solidFill>
            <a:latin typeface="Arial"/>
            <a:ea typeface="微软雅黑"/>
            <a:cs typeface="+mn-cs"/>
          </a:endParaRPr>
        </a:p>
      </dsp:txBody>
      <dsp:txXfrm>
        <a:off x="2835264" y="2085214"/>
        <a:ext cx="2814296" cy="1386332"/>
      </dsp:txXfrm>
    </dsp:sp>
    <dsp:sp modelId="{A4FEC8D9-B786-4690-B3DD-C3B426D66280}">
      <dsp:nvSpPr>
        <dsp:cNvPr id="0" name=""/>
        <dsp:cNvSpPr/>
      </dsp:nvSpPr>
      <dsp:spPr>
        <a:xfrm>
          <a:off x="4308233" y="1162407"/>
          <a:ext cx="451305" cy="451305"/>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4009F07-F4B6-4AD2-9330-7248DA566115}">
      <dsp:nvSpPr>
        <dsp:cNvPr id="0" name=""/>
        <dsp:cNvSpPr/>
      </dsp:nvSpPr>
      <dsp:spPr>
        <a:xfrm>
          <a:off x="3315191" y="0"/>
          <a:ext cx="2522793" cy="1425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137" tIns="0" rIns="0" bIns="0" numCol="1" spcCol="1270" anchor="t" anchorCtr="0">
          <a:noAutofit/>
        </a:bodyPr>
        <a:lstStyle/>
        <a:p>
          <a:pPr marL="0" lvl="0" indent="0" algn="l" defTabSz="800100">
            <a:lnSpc>
              <a:spcPct val="90000"/>
            </a:lnSpc>
            <a:spcBef>
              <a:spcPct val="0"/>
            </a:spcBef>
            <a:spcAft>
              <a:spcPct val="35000"/>
            </a:spcAft>
            <a:buNone/>
          </a:pPr>
          <a:r>
            <a:rPr lang="en-US" altLang="zh-CN" sz="1800" kern="1200">
              <a:solidFill>
                <a:srgbClr val="000000">
                  <a:hueOff val="0"/>
                  <a:satOff val="0"/>
                  <a:lumOff val="0"/>
                  <a:alphaOff val="0"/>
                </a:srgbClr>
              </a:solidFill>
              <a:latin typeface="Arial"/>
              <a:ea typeface="微软雅黑"/>
              <a:cs typeface="+mn-cs"/>
            </a:rPr>
            <a:t>4</a:t>
          </a:r>
          <a:r>
            <a:rPr lang="zh-CN" altLang="en-US" sz="1800" kern="1200">
              <a:solidFill>
                <a:srgbClr val="000000">
                  <a:hueOff val="0"/>
                  <a:satOff val="0"/>
                  <a:lumOff val="0"/>
                  <a:alphaOff val="0"/>
                </a:srgbClr>
              </a:solidFill>
              <a:latin typeface="Arial"/>
              <a:ea typeface="微软雅黑"/>
              <a:cs typeface="+mn-cs"/>
            </a:rPr>
            <a:t>、</a:t>
          </a:r>
          <a:r>
            <a:rPr lang="en-US" altLang="zh-CN" sz="1800" kern="1200">
              <a:solidFill>
                <a:srgbClr val="000000">
                  <a:hueOff val="0"/>
                  <a:satOff val="0"/>
                  <a:lumOff val="0"/>
                  <a:alphaOff val="0"/>
                </a:srgbClr>
              </a:solidFill>
              <a:latin typeface="Arial"/>
              <a:ea typeface="微软雅黑"/>
              <a:cs typeface="+mn-cs"/>
            </a:rPr>
            <a:t>ESM-1v</a:t>
          </a:r>
          <a:r>
            <a:rPr lang="zh-CN" altLang="en-US" sz="1800" kern="1200">
              <a:solidFill>
                <a:srgbClr val="000000">
                  <a:hueOff val="0"/>
                  <a:satOff val="0"/>
                  <a:lumOff val="0"/>
                  <a:alphaOff val="0"/>
                </a:srgbClr>
              </a:solidFill>
              <a:latin typeface="Arial"/>
              <a:ea typeface="微软雅黑"/>
              <a:cs typeface="+mn-cs"/>
            </a:rPr>
            <a:t>预训练模型对候选池评分，选择排名前列的序列</a:t>
          </a:r>
          <a:endParaRPr lang="zh-CN" altLang="en-US" sz="1800" kern="1200" dirty="0">
            <a:solidFill>
              <a:srgbClr val="000000">
                <a:hueOff val="0"/>
                <a:satOff val="0"/>
                <a:lumOff val="0"/>
                <a:alphaOff val="0"/>
              </a:srgbClr>
            </a:solidFill>
            <a:latin typeface="Arial"/>
            <a:ea typeface="微软雅黑"/>
            <a:cs typeface="+mn-cs"/>
          </a:endParaRPr>
        </a:p>
      </dsp:txBody>
      <dsp:txXfrm>
        <a:off x="3315191" y="0"/>
        <a:ext cx="2522793" cy="1425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EA158-64F0-49EA-B573-2A648E15089F}">
      <dsp:nvSpPr>
        <dsp:cNvPr id="0" name=""/>
        <dsp:cNvSpPr/>
      </dsp:nvSpPr>
      <dsp:spPr>
        <a:xfrm>
          <a:off x="-106294" y="263769"/>
          <a:ext cx="6356412" cy="3972757"/>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83CAE74-7BC3-4B83-B058-A239DC522C41}">
      <dsp:nvSpPr>
        <dsp:cNvPr id="0" name=""/>
        <dsp:cNvSpPr/>
      </dsp:nvSpPr>
      <dsp:spPr>
        <a:xfrm>
          <a:off x="519812" y="3217912"/>
          <a:ext cx="146197" cy="14619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796BD3D-7443-4AA9-A42F-7EB2E7823EFD}">
      <dsp:nvSpPr>
        <dsp:cNvPr id="0" name=""/>
        <dsp:cNvSpPr/>
      </dsp:nvSpPr>
      <dsp:spPr>
        <a:xfrm>
          <a:off x="431733" y="3344327"/>
          <a:ext cx="2261750" cy="1366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67" tIns="0" rIns="0" bIns="0" numCol="1" spcCol="1270" anchor="t" anchorCtr="0">
          <a:noAutofit/>
        </a:bodyPr>
        <a:lstStyle/>
        <a:p>
          <a:pPr marL="0" lvl="0" indent="0" algn="l" defTabSz="800100">
            <a:lnSpc>
              <a:spcPct val="90000"/>
            </a:lnSpc>
            <a:spcBef>
              <a:spcPct val="0"/>
            </a:spcBef>
            <a:spcAft>
              <a:spcPct val="35000"/>
            </a:spcAft>
            <a:buNone/>
          </a:pPr>
          <a:r>
            <a:rPr lang="en-US" altLang="zh-CN" sz="1800" kern="1200" dirty="0">
              <a:solidFill>
                <a:srgbClr val="000000">
                  <a:hueOff val="0"/>
                  <a:satOff val="0"/>
                  <a:lumOff val="0"/>
                  <a:alphaOff val="0"/>
                </a:srgbClr>
              </a:solidFill>
              <a:latin typeface="Arial"/>
              <a:ea typeface="微软雅黑"/>
              <a:cs typeface="+mn-cs"/>
            </a:rPr>
            <a:t>1</a:t>
          </a:r>
          <a:r>
            <a:rPr lang="zh-CN" altLang="en-US" sz="1800" kern="1200" dirty="0">
              <a:solidFill>
                <a:srgbClr val="000000">
                  <a:hueOff val="0"/>
                  <a:satOff val="0"/>
                  <a:lumOff val="0"/>
                  <a:alphaOff val="0"/>
                </a:srgbClr>
              </a:solidFill>
              <a:latin typeface="Arial"/>
              <a:ea typeface="微软雅黑"/>
              <a:cs typeface="+mn-cs"/>
            </a:rPr>
            <a:t>、训练神经网络预测模型，</a:t>
          </a:r>
          <a:r>
            <a:rPr lang="zh-CN" altLang="en-US" sz="1800" kern="1200" dirty="0">
              <a:solidFill>
                <a:schemeClr val="tx2"/>
              </a:solidFill>
            </a:rPr>
            <a:t>遍历所有突变序列？</a:t>
          </a:r>
          <a:r>
            <a:rPr lang="zh-CN" altLang="en-US" sz="1800" kern="1200" dirty="0">
              <a:solidFill>
                <a:schemeClr val="accent6">
                  <a:lumMod val="75000"/>
                </a:schemeClr>
              </a:solidFill>
              <a:latin typeface="+mn-ea"/>
              <a:cs typeface="+mn-ea"/>
            </a:rPr>
            <a:t>（</a:t>
          </a:r>
          <a:r>
            <a:rPr lang="en-US" altLang="zh-CN" sz="1800" kern="1200" dirty="0">
              <a:solidFill>
                <a:schemeClr val="accent6">
                  <a:lumMod val="75000"/>
                </a:schemeClr>
              </a:solidFill>
              <a:latin typeface="+mn-ea"/>
              <a:cs typeface="+mn-ea"/>
            </a:rPr>
            <a:t>20</a:t>
          </a:r>
          <a:r>
            <a:rPr lang="en-US" altLang="zh-CN" sz="1800" kern="1200" baseline="30000" dirty="0">
              <a:solidFill>
                <a:schemeClr val="accent6">
                  <a:lumMod val="75000"/>
                </a:schemeClr>
              </a:solidFill>
              <a:latin typeface="+mn-ea"/>
              <a:cs typeface="+mn-ea"/>
            </a:rPr>
            <a:t>6</a:t>
          </a:r>
          <a:r>
            <a:rPr lang="zh-CN" altLang="en-US" sz="1800" kern="1200" dirty="0">
              <a:solidFill>
                <a:schemeClr val="accent6">
                  <a:lumMod val="75000"/>
                </a:schemeClr>
              </a:solidFill>
              <a:latin typeface="+mn-ea"/>
              <a:cs typeface="+mn-ea"/>
            </a:rPr>
            <a:t>）</a:t>
          </a:r>
          <a:endParaRPr lang="zh-CN" altLang="en-US" sz="1800" b="1" kern="1200" dirty="0">
            <a:solidFill>
              <a:schemeClr val="accent6">
                <a:lumMod val="75000"/>
              </a:schemeClr>
            </a:solidFill>
          </a:endParaRPr>
        </a:p>
      </dsp:txBody>
      <dsp:txXfrm>
        <a:off x="431733" y="3344327"/>
        <a:ext cx="2261750" cy="1366422"/>
      </dsp:txXfrm>
    </dsp:sp>
    <dsp:sp modelId="{DAF1C618-21A8-4B7F-B27E-A107966230D7}">
      <dsp:nvSpPr>
        <dsp:cNvPr id="0" name=""/>
        <dsp:cNvSpPr/>
      </dsp:nvSpPr>
      <dsp:spPr>
        <a:xfrm>
          <a:off x="1552729" y="2293848"/>
          <a:ext cx="254256" cy="25425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04D683B-6535-4359-9CAE-1C9EFC4C8C2C}">
      <dsp:nvSpPr>
        <dsp:cNvPr id="0" name=""/>
        <dsp:cNvSpPr/>
      </dsp:nvSpPr>
      <dsp:spPr>
        <a:xfrm>
          <a:off x="139371" y="1100781"/>
          <a:ext cx="2269759" cy="158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25" tIns="0" rIns="0" bIns="0" numCol="1" spcCol="1270" anchor="t" anchorCtr="0">
          <a:noAutofit/>
        </a:bodyPr>
        <a:lstStyle/>
        <a:p>
          <a:pPr marL="0" lvl="0" indent="0" algn="l" defTabSz="800100">
            <a:lnSpc>
              <a:spcPct val="90000"/>
            </a:lnSpc>
            <a:spcBef>
              <a:spcPct val="0"/>
            </a:spcBef>
            <a:spcAft>
              <a:spcPct val="35000"/>
            </a:spcAft>
            <a:buNone/>
          </a:pPr>
          <a:r>
            <a:rPr lang="en-US" altLang="zh-CN" sz="1800" kern="1200" dirty="0">
              <a:solidFill>
                <a:srgbClr val="000000">
                  <a:hueOff val="0"/>
                  <a:satOff val="0"/>
                  <a:lumOff val="0"/>
                  <a:alphaOff val="0"/>
                </a:srgbClr>
              </a:solidFill>
              <a:latin typeface="Arial"/>
              <a:ea typeface="微软雅黑"/>
              <a:cs typeface="+mn-cs"/>
            </a:rPr>
            <a:t>2</a:t>
          </a:r>
          <a:r>
            <a:rPr lang="zh-CN" altLang="en-US" sz="1800" kern="1200" dirty="0">
              <a:solidFill>
                <a:srgbClr val="000000">
                  <a:hueOff val="0"/>
                  <a:satOff val="0"/>
                  <a:lumOff val="0"/>
                  <a:alphaOff val="0"/>
                </a:srgbClr>
              </a:solidFill>
              <a:latin typeface="Arial"/>
              <a:ea typeface="微软雅黑"/>
              <a:cs typeface="+mn-cs"/>
            </a:rPr>
            <a:t>、根据相似性将</a:t>
          </a:r>
          <a:r>
            <a:rPr lang="en-US" altLang="zh-CN" sz="1800" kern="1200" dirty="0">
              <a:solidFill>
                <a:srgbClr val="000000">
                  <a:hueOff val="0"/>
                  <a:satOff val="0"/>
                  <a:lumOff val="0"/>
                  <a:alphaOff val="0"/>
                </a:srgbClr>
              </a:solidFill>
              <a:latin typeface="Arial"/>
              <a:ea typeface="微软雅黑"/>
              <a:cs typeface="+mn-cs"/>
            </a:rPr>
            <a:t>20</a:t>
          </a:r>
          <a:r>
            <a:rPr lang="zh-CN" altLang="en-US" sz="1800" kern="1200" dirty="0">
              <a:solidFill>
                <a:srgbClr val="000000">
                  <a:hueOff val="0"/>
                  <a:satOff val="0"/>
                  <a:lumOff val="0"/>
                  <a:alphaOff val="0"/>
                </a:srgbClr>
              </a:solidFill>
              <a:latin typeface="Arial"/>
              <a:ea typeface="微软雅黑"/>
              <a:cs typeface="+mn-cs"/>
            </a:rPr>
            <a:t>种氨基酸分为</a:t>
          </a:r>
          <a:r>
            <a:rPr lang="en-US" altLang="zh-CN" sz="1800" kern="1200" dirty="0">
              <a:solidFill>
                <a:srgbClr val="000000">
                  <a:hueOff val="0"/>
                  <a:satOff val="0"/>
                  <a:lumOff val="0"/>
                  <a:alphaOff val="0"/>
                </a:srgbClr>
              </a:solidFill>
              <a:latin typeface="Arial"/>
              <a:ea typeface="微软雅黑"/>
              <a:cs typeface="+mn-cs"/>
            </a:rPr>
            <a:t>9</a:t>
          </a:r>
          <a:r>
            <a:rPr lang="zh-CN" altLang="en-US" sz="1800" kern="1200" dirty="0">
              <a:solidFill>
                <a:srgbClr val="000000">
                  <a:hueOff val="0"/>
                  <a:satOff val="0"/>
                  <a:lumOff val="0"/>
                  <a:alphaOff val="0"/>
                </a:srgbClr>
              </a:solidFill>
              <a:latin typeface="Arial"/>
              <a:ea typeface="微软雅黑"/>
              <a:cs typeface="+mn-cs"/>
            </a:rPr>
            <a:t>组（粗粒化）</a:t>
          </a:r>
        </a:p>
      </dsp:txBody>
      <dsp:txXfrm>
        <a:off x="139371" y="1100781"/>
        <a:ext cx="2269759" cy="1582397"/>
      </dsp:txXfrm>
    </dsp:sp>
    <dsp:sp modelId="{D86B7C83-B9F4-4703-A8B3-8ABB82A311F7}">
      <dsp:nvSpPr>
        <dsp:cNvPr id="0" name=""/>
        <dsp:cNvSpPr/>
      </dsp:nvSpPr>
      <dsp:spPr>
        <a:xfrm>
          <a:off x="2871684" y="1612918"/>
          <a:ext cx="336889" cy="336889"/>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A59CF40-A399-49A0-A743-EC127DE9F6D9}">
      <dsp:nvSpPr>
        <dsp:cNvPr id="0" name=""/>
        <dsp:cNvSpPr/>
      </dsp:nvSpPr>
      <dsp:spPr>
        <a:xfrm>
          <a:off x="2475562" y="2251428"/>
          <a:ext cx="2814296" cy="1386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1" tIns="0" rIns="0" bIns="0" numCol="1" spcCol="1270" anchor="t" anchorCtr="0">
          <a:noAutofit/>
        </a:bodyPr>
        <a:lstStyle/>
        <a:p>
          <a:pPr marL="0" lvl="0" indent="0" algn="l" defTabSz="800100">
            <a:lnSpc>
              <a:spcPct val="90000"/>
            </a:lnSpc>
            <a:spcBef>
              <a:spcPct val="0"/>
            </a:spcBef>
            <a:spcAft>
              <a:spcPct val="35000"/>
            </a:spcAft>
            <a:buNone/>
          </a:pPr>
          <a:r>
            <a:rPr lang="en-US" altLang="zh-CN" sz="1800" kern="1200" dirty="0">
              <a:solidFill>
                <a:srgbClr val="000000">
                  <a:hueOff val="0"/>
                  <a:satOff val="0"/>
                  <a:lumOff val="0"/>
                  <a:alphaOff val="0"/>
                </a:srgbClr>
              </a:solidFill>
              <a:latin typeface="Arial"/>
              <a:ea typeface="微软雅黑"/>
              <a:cs typeface="+mn-cs"/>
            </a:rPr>
            <a:t>3</a:t>
          </a:r>
          <a:r>
            <a:rPr lang="zh-CN" altLang="en-US" sz="1800" kern="1200" dirty="0">
              <a:solidFill>
                <a:srgbClr val="000000">
                  <a:hueOff val="0"/>
                  <a:satOff val="0"/>
                  <a:lumOff val="0"/>
                  <a:alphaOff val="0"/>
                </a:srgbClr>
              </a:solidFill>
              <a:latin typeface="Arial"/>
              <a:ea typeface="微软雅黑"/>
              <a:cs typeface="+mn-cs"/>
            </a:rPr>
            <a:t>、训练粗粒化预测模型，序列空间</a:t>
          </a:r>
          <a:r>
            <a:rPr lang="zh-CN" altLang="en-US" sz="1800" kern="1200" dirty="0">
              <a:solidFill>
                <a:srgbClr val="EC5F74">
                  <a:lumMod val="75000"/>
                </a:srgbClr>
              </a:solidFill>
              <a:latin typeface="微软雅黑"/>
              <a:ea typeface="微软雅黑"/>
              <a:cs typeface="微软雅黑"/>
            </a:rPr>
            <a:t>（</a:t>
          </a:r>
          <a:r>
            <a:rPr lang="en-US" altLang="zh-CN" sz="1800" kern="1200" dirty="0">
              <a:solidFill>
                <a:srgbClr val="EC5F74">
                  <a:lumMod val="75000"/>
                </a:srgbClr>
              </a:solidFill>
              <a:latin typeface="微软雅黑"/>
              <a:ea typeface="微软雅黑"/>
              <a:cs typeface="微软雅黑"/>
            </a:rPr>
            <a:t>9</a:t>
          </a:r>
          <a:r>
            <a:rPr lang="en-US" altLang="zh-CN" sz="1800" kern="1200" baseline="30000" dirty="0">
              <a:solidFill>
                <a:srgbClr val="EC5F74">
                  <a:lumMod val="75000"/>
                </a:srgbClr>
              </a:solidFill>
              <a:latin typeface="微软雅黑"/>
              <a:ea typeface="微软雅黑"/>
              <a:cs typeface="微软雅黑"/>
            </a:rPr>
            <a:t>6</a:t>
          </a:r>
          <a:r>
            <a:rPr lang="zh-CN" altLang="en-US" sz="1800" kern="1200" dirty="0">
              <a:solidFill>
                <a:srgbClr val="EC5F74">
                  <a:lumMod val="75000"/>
                </a:srgbClr>
              </a:solidFill>
              <a:latin typeface="微软雅黑"/>
              <a:ea typeface="微软雅黑"/>
              <a:cs typeface="微软雅黑"/>
            </a:rPr>
            <a:t>）</a:t>
          </a:r>
          <a:r>
            <a:rPr lang="zh-CN" altLang="en-US" sz="1800" kern="1200" dirty="0">
              <a:solidFill>
                <a:schemeClr val="tx1"/>
              </a:solidFill>
              <a:latin typeface="Arial"/>
              <a:ea typeface="微软雅黑"/>
              <a:cs typeface="+mn-cs"/>
            </a:rPr>
            <a:t>降低为原本的</a:t>
          </a:r>
          <a:r>
            <a:rPr lang="en-US" altLang="zh-CN" sz="1800" kern="1200" dirty="0">
              <a:solidFill>
                <a:srgbClr val="FF0000"/>
              </a:solidFill>
              <a:latin typeface="Arial"/>
              <a:ea typeface="微软雅黑"/>
              <a:cs typeface="+mn-cs"/>
            </a:rPr>
            <a:t>0.81%</a:t>
          </a:r>
          <a:endParaRPr lang="zh-CN" altLang="en-US" sz="1800" kern="1200" dirty="0">
            <a:solidFill>
              <a:srgbClr val="FF0000"/>
            </a:solidFill>
            <a:latin typeface="Arial"/>
            <a:ea typeface="微软雅黑"/>
            <a:cs typeface="+mn-cs"/>
          </a:endParaRPr>
        </a:p>
      </dsp:txBody>
      <dsp:txXfrm>
        <a:off x="2475562" y="2251428"/>
        <a:ext cx="2814296" cy="1386332"/>
      </dsp:txXfrm>
    </dsp:sp>
    <dsp:sp modelId="{A4FEC8D9-B786-4690-B3DD-C3B426D66280}">
      <dsp:nvSpPr>
        <dsp:cNvPr id="0" name=""/>
        <dsp:cNvSpPr/>
      </dsp:nvSpPr>
      <dsp:spPr>
        <a:xfrm>
          <a:off x="4308233" y="1162407"/>
          <a:ext cx="451305" cy="451305"/>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4009F07-F4B6-4AD2-9330-7248DA566115}">
      <dsp:nvSpPr>
        <dsp:cNvPr id="0" name=""/>
        <dsp:cNvSpPr/>
      </dsp:nvSpPr>
      <dsp:spPr>
        <a:xfrm>
          <a:off x="2765875" y="0"/>
          <a:ext cx="2522793" cy="1425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137" tIns="0" rIns="0" bIns="0" numCol="1" spcCol="1270" anchor="t" anchorCtr="0">
          <a:noAutofit/>
        </a:bodyPr>
        <a:lstStyle/>
        <a:p>
          <a:pPr marL="0" lvl="0" indent="0" algn="l" defTabSz="800100">
            <a:lnSpc>
              <a:spcPct val="90000"/>
            </a:lnSpc>
            <a:spcBef>
              <a:spcPct val="0"/>
            </a:spcBef>
            <a:spcAft>
              <a:spcPct val="35000"/>
            </a:spcAft>
            <a:buNone/>
          </a:pPr>
          <a:r>
            <a:rPr lang="en-US" altLang="zh-CN" sz="1800" kern="1200" dirty="0">
              <a:solidFill>
                <a:srgbClr val="000000">
                  <a:hueOff val="0"/>
                  <a:satOff val="0"/>
                  <a:lumOff val="0"/>
                  <a:alphaOff val="0"/>
                </a:srgbClr>
              </a:solidFill>
              <a:latin typeface="Arial"/>
              <a:ea typeface="微软雅黑"/>
              <a:cs typeface="+mn-cs"/>
            </a:rPr>
            <a:t>4</a:t>
          </a:r>
          <a:r>
            <a:rPr lang="zh-CN" altLang="en-US" sz="1800" kern="1200" dirty="0">
              <a:solidFill>
                <a:srgbClr val="000000">
                  <a:hueOff val="0"/>
                  <a:satOff val="0"/>
                  <a:lumOff val="0"/>
                  <a:alphaOff val="0"/>
                </a:srgbClr>
              </a:solidFill>
              <a:latin typeface="Arial"/>
              <a:ea typeface="微软雅黑"/>
              <a:cs typeface="+mn-cs"/>
            </a:rPr>
            <a:t>、对性能优异的粗粒化序列进行去粗粒化</a:t>
          </a:r>
        </a:p>
      </dsp:txBody>
      <dsp:txXfrm>
        <a:off x="2765875" y="0"/>
        <a:ext cx="2522793" cy="142562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AC70C-AEA1-427D-8BBB-DC0D94CB7EAD}" type="datetimeFigureOut">
              <a:rPr lang="zh-CN" altLang="en-US" smtClean="0"/>
              <a:t>2023/8/3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481B1-F91E-40CE-AB03-CC034CFFD5EF}" type="slidenum">
              <a:rPr lang="zh-CN" altLang="en-US" smtClean="0"/>
              <a:t>‹#›</a:t>
            </a:fld>
            <a:endParaRPr lang="zh-CN" altLang="en-US"/>
          </a:p>
        </p:txBody>
      </p:sp>
    </p:spTree>
    <p:extLst>
      <p:ext uri="{BB962C8B-B14F-4D97-AF65-F5344CB8AC3E}">
        <p14:creationId xmlns:p14="http://schemas.microsoft.com/office/powerpoint/2010/main" val="151663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414829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fld id="{59FF2F0D-F94D-437C-B017-5DF529AD2526}" type="slidenum">
              <a:rPr lang="zh-CN" altLang="en-US" smtClean="0"/>
              <a:t>2</a:t>
            </a:fld>
            <a:endParaRPr lang="zh-CN" altLang="en-US"/>
          </a:p>
        </p:txBody>
      </p:sp>
    </p:spTree>
    <p:extLst>
      <p:ext uri="{BB962C8B-B14F-4D97-AF65-F5344CB8AC3E}">
        <p14:creationId xmlns:p14="http://schemas.microsoft.com/office/powerpoint/2010/main" val="356710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fld id="{59FF2F0D-F94D-437C-B017-5DF529AD2526}" type="slidenum">
              <a:rPr lang="zh-CN" altLang="en-US" smtClean="0"/>
              <a:t>3</a:t>
            </a:fld>
            <a:endParaRPr lang="zh-CN" altLang="en-US"/>
          </a:p>
        </p:txBody>
      </p:sp>
    </p:spTree>
    <p:extLst>
      <p:ext uri="{BB962C8B-B14F-4D97-AF65-F5344CB8AC3E}">
        <p14:creationId xmlns:p14="http://schemas.microsoft.com/office/powerpoint/2010/main" val="356710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fld id="{59FF2F0D-F94D-437C-B017-5DF529AD2526}" type="slidenum">
              <a:rPr lang="zh-CN" altLang="en-US" smtClean="0"/>
              <a:t>4</a:t>
            </a:fld>
            <a:endParaRPr lang="zh-CN" altLang="en-US"/>
          </a:p>
        </p:txBody>
      </p:sp>
    </p:spTree>
    <p:extLst>
      <p:ext uri="{BB962C8B-B14F-4D97-AF65-F5344CB8AC3E}">
        <p14:creationId xmlns:p14="http://schemas.microsoft.com/office/powerpoint/2010/main" val="237580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在上述数据特征下，我们提出了设计突变序列的思路：使用现有实验数据集训练一个输入为氨基酸序列，输出为序列性能的神经网络预测模型，便可以使用该模型将所有突变序列遍历一遍得到结果，但是存在一个问题，</a:t>
            </a:r>
            <a:r>
              <a:rPr lang="en-US" altLang="zh-CN" b="0" dirty="0"/>
              <a:t>206</a:t>
            </a:r>
            <a:r>
              <a:rPr lang="zh-CN" altLang="en-US" b="0" dirty="0"/>
              <a:t>是一个比较大的数目，时间消耗太大，大部分序列的性能是很差，对这些序列进行预测并无意义。</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根据理解，不同的序列间相似程度不同，某个位点突变为相似的氨基酸，序列性能很可能不会有太大变化，那么同一味点为相似氨基酸的序列性能应该比较集中，如果能够确定低性能序列集中的区域就可以在预测时避开，起到减小搜索空间和加速搜索的效果。</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因此我们基于氨基酸的相似性将</a:t>
            </a:r>
            <a:r>
              <a:rPr lang="en-US" altLang="zh-CN" b="0" dirty="0"/>
              <a:t>20</a:t>
            </a:r>
            <a:r>
              <a:rPr lang="zh-CN" altLang="en-US" b="0" dirty="0"/>
              <a:t>种氨基酸分为</a:t>
            </a:r>
            <a:r>
              <a:rPr lang="en-US" altLang="zh-CN" b="0" dirty="0"/>
              <a:t>9</a:t>
            </a:r>
            <a:r>
              <a:rPr lang="zh-CN" altLang="en-US" b="0" dirty="0"/>
              <a:t>组，将原有序列经过粗粒化得到粗粒化后的氨基酸序列，这时候的序列空间降低到</a:t>
            </a:r>
            <a:r>
              <a:rPr lang="en-US" altLang="zh-CN" b="0" dirty="0"/>
              <a:t>96</a:t>
            </a:r>
            <a:r>
              <a:rPr lang="zh-CN" altLang="en-US" b="0" dirty="0"/>
              <a:t>，原本的</a:t>
            </a:r>
            <a:r>
              <a:rPr lang="en-US" altLang="zh-CN" b="0" dirty="0"/>
              <a:t>0.81%</a:t>
            </a:r>
            <a:r>
              <a:rPr lang="zh-CN" altLang="en-US" b="0" dirty="0"/>
              <a:t>，通过对粗粒化序列空间的预测我们能够得到真实序列性能分布的概貌，而后忽略在概貌上表现就很差的序列，而专注于预测值优异的粗粒化序列。</a:t>
            </a:r>
          </a:p>
        </p:txBody>
      </p:sp>
      <p:sp>
        <p:nvSpPr>
          <p:cNvPr id="4" name="灯片编号占位符 3"/>
          <p:cNvSpPr>
            <a:spLocks noGrp="1"/>
          </p:cNvSpPr>
          <p:nvPr>
            <p:ph type="sldNum" sz="quarter" idx="5"/>
          </p:nvPr>
        </p:nvSpPr>
        <p:spPr/>
        <p:txBody>
          <a:bodyPr/>
          <a:lstStyle/>
          <a:p>
            <a:fld id="{59FF2F0D-F94D-437C-B017-5DF529AD2526}" type="slidenum">
              <a:rPr lang="zh-CN" altLang="en-US" smtClean="0"/>
              <a:t>5</a:t>
            </a:fld>
            <a:endParaRPr lang="zh-CN" altLang="en-US"/>
          </a:p>
        </p:txBody>
      </p:sp>
    </p:spTree>
    <p:extLst>
      <p:ext uri="{BB962C8B-B14F-4D97-AF65-F5344CB8AC3E}">
        <p14:creationId xmlns:p14="http://schemas.microsoft.com/office/powerpoint/2010/main" val="356710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随后我们在</a:t>
            </a:r>
            <a:r>
              <a:rPr lang="en-US" altLang="zh-CN" dirty="0"/>
              <a:t>GB1</a:t>
            </a:r>
            <a:r>
              <a:rPr lang="zh-CN" altLang="en-US" dirty="0"/>
              <a:t>数据集上测试了我们的设计思路，该数据集包括</a:t>
            </a:r>
            <a:r>
              <a:rPr lang="zh-CN" altLang="zh-CN" sz="1200" kern="1200" dirty="0">
                <a:solidFill>
                  <a:schemeClr val="tx1"/>
                </a:solidFill>
                <a:effectLst/>
                <a:latin typeface="+mn-lt"/>
                <a:ea typeface="+mn-ea"/>
                <a:cs typeface="+mn-cs"/>
              </a:rPr>
              <a:t>免疫球蛋白结合蛋白</a:t>
            </a:r>
            <a:r>
              <a:rPr lang="en-US" altLang="zh-CN" sz="1200" kern="1200" dirty="0">
                <a:solidFill>
                  <a:schemeClr val="tx1"/>
                </a:solidFill>
                <a:effectLst/>
                <a:latin typeface="+mn-lt"/>
                <a:ea typeface="+mn-ea"/>
                <a:cs typeface="+mn-cs"/>
              </a:rPr>
              <a:t>G</a:t>
            </a:r>
            <a:r>
              <a:rPr lang="zh-CN" altLang="zh-CN" sz="1200" kern="1200" dirty="0">
                <a:solidFill>
                  <a:schemeClr val="tx1"/>
                </a:solidFill>
                <a:effectLst/>
                <a:latin typeface="+mn-lt"/>
                <a:ea typeface="+mn-ea"/>
                <a:cs typeface="+mn-cs"/>
              </a:rPr>
              <a:t>结构域</a:t>
            </a:r>
            <a:r>
              <a:rPr lang="en-US" altLang="zh-CN" sz="1200" kern="1200" dirty="0">
                <a:solidFill>
                  <a:schemeClr val="tx1"/>
                </a:solidFill>
                <a:effectLst/>
                <a:latin typeface="+mn-lt"/>
                <a:ea typeface="+mn-ea"/>
                <a:cs typeface="+mn-cs"/>
              </a:rPr>
              <a:t>B1</a:t>
            </a:r>
            <a:r>
              <a:rPr lang="zh-CN" altLang="en-US" sz="1200" kern="1200" dirty="0">
                <a:solidFill>
                  <a:schemeClr val="tx1"/>
                </a:solidFill>
                <a:effectLst/>
                <a:latin typeface="+mn-lt"/>
                <a:ea typeface="+mn-ea"/>
                <a:cs typeface="+mn-cs"/>
              </a:rPr>
              <a:t>区域</a:t>
            </a:r>
            <a:r>
              <a:rPr lang="en-US" altLang="zh-CN" dirty="0"/>
              <a:t>4</a:t>
            </a:r>
            <a:r>
              <a:rPr lang="zh-CN" altLang="en-US" dirty="0"/>
              <a:t>个位点的全突变序列及信息，基于从低突变学习预测高度变的理念，我们使用</a:t>
            </a:r>
            <a:r>
              <a:rPr lang="en-US" altLang="zh-CN" dirty="0"/>
              <a:t>1</a:t>
            </a:r>
            <a:r>
              <a:rPr lang="zh-CN" altLang="en-US" dirty="0"/>
              <a:t>、</a:t>
            </a:r>
            <a:r>
              <a:rPr lang="en-US" altLang="zh-CN" dirty="0"/>
              <a:t>2</a:t>
            </a:r>
            <a:r>
              <a:rPr lang="zh-CN" altLang="en-US" dirty="0"/>
              <a:t>、</a:t>
            </a:r>
            <a:r>
              <a:rPr lang="en-US" altLang="zh-CN" dirty="0"/>
              <a:t>3</a:t>
            </a:r>
            <a:r>
              <a:rPr lang="zh-CN" altLang="en-US" dirty="0"/>
              <a:t>序列突变作为训练集，测试其在</a:t>
            </a:r>
            <a:r>
              <a:rPr lang="en-US" altLang="zh-CN" dirty="0"/>
              <a:t>4</a:t>
            </a:r>
            <a:r>
              <a:rPr lang="zh-CN" altLang="en-US" dirty="0"/>
              <a:t>突变序列上的表现。训练集和测试集上的差异表明简单神经网络难以实现从低突变到高突变的高精度预测，但是我们并不要求模型在所有序列上表现良好，而是关注高性能区域。我们基于同样的设计思路得到性能最好的</a:t>
            </a:r>
            <a:r>
              <a:rPr lang="en-US" altLang="zh-CN" dirty="0"/>
              <a:t>88</a:t>
            </a:r>
            <a:r>
              <a:rPr lang="zh-CN" altLang="en-US" dirty="0"/>
              <a:t>条序列，并统计他们的真实性能分布，发现在高性能序列预测上模型有较高的准确率。</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01820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9147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389A9-2716-42D4-BA60-5983598D55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F8E877-D5AD-4F76-927C-4D079A662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AB20DD-E006-4A3B-AE3A-B3F6B5B2ED8A}"/>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D070B6BF-5DEE-47A8-AD88-E34C1176DC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B5F05F-071E-4234-91F4-3133E31F5CF1}"/>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139266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A6022-4148-4E2D-854A-1327968AA9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6762AF9-4E99-40DC-BF2F-3381ED1A587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5389A6-F4F0-447F-BFE9-BBAF34F75E7C}"/>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F1237E39-040F-4CD4-907D-6F7649FE3E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35F684-8F12-4530-8CF6-B0098A8AFA91}"/>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3149298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F19628-E765-482A-ABDB-62D2172D0F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2EE793-B27A-4F65-8B06-F1C20557F50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A4ADFC-6F2C-4341-A8A0-691B63904428}"/>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B429F00F-F3A4-4839-920B-0ED42CB35A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56F95D-4B21-4CED-B0EB-C87C881687E7}"/>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411967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187A8BE-941E-4E19-A458-39A34C382ADD}"/>
              </a:ext>
            </a:extLst>
          </p:cNvPr>
          <p:cNvGrpSpPr/>
          <p:nvPr userDrawn="1"/>
        </p:nvGrpSpPr>
        <p:grpSpPr>
          <a:xfrm>
            <a:off x="-6350" y="5576887"/>
            <a:ext cx="12192000" cy="1281113"/>
            <a:chOff x="-6350" y="3575050"/>
            <a:chExt cx="12192000" cy="1281113"/>
          </a:xfrm>
          <a:gradFill>
            <a:gsLst>
              <a:gs pos="0">
                <a:srgbClr val="BD934E">
                  <a:alpha val="0"/>
                </a:srgbClr>
              </a:gs>
              <a:gs pos="100000">
                <a:srgbClr val="BD934E">
                  <a:alpha val="50000"/>
                </a:srgbClr>
              </a:gs>
            </a:gsLst>
            <a:lin ang="5400000" scaled="0"/>
          </a:gradFill>
        </p:grpSpPr>
        <p:grpSp>
          <p:nvGrpSpPr>
            <p:cNvPr id="6" name="Group 205">
              <a:extLst>
                <a:ext uri="{FF2B5EF4-FFF2-40B4-BE49-F238E27FC236}">
                  <a16:creationId xmlns:a16="http://schemas.microsoft.com/office/drawing/2014/main" id="{AF021D11-4FCA-471A-8E45-CB2D8897382B}"/>
                </a:ext>
              </a:extLst>
            </p:cNvPr>
            <p:cNvGrpSpPr>
              <a:grpSpLocks/>
            </p:cNvGrpSpPr>
            <p:nvPr userDrawn="1"/>
          </p:nvGrpSpPr>
          <p:grpSpPr bwMode="auto">
            <a:xfrm>
              <a:off x="4810125" y="4400550"/>
              <a:ext cx="4105275" cy="433388"/>
              <a:chOff x="3030" y="2772"/>
              <a:chExt cx="2586" cy="273"/>
            </a:xfrm>
            <a:grpFill/>
          </p:grpSpPr>
          <p:sp>
            <p:nvSpPr>
              <p:cNvPr id="110" name="Line 5">
                <a:extLst>
                  <a:ext uri="{FF2B5EF4-FFF2-40B4-BE49-F238E27FC236}">
                    <a16:creationId xmlns:a16="http://schemas.microsoft.com/office/drawing/2014/main" id="{AC0875B1-00F8-4E9E-8811-5DB123D8C892}"/>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6">
                <a:extLst>
                  <a:ext uri="{FF2B5EF4-FFF2-40B4-BE49-F238E27FC236}">
                    <a16:creationId xmlns:a16="http://schemas.microsoft.com/office/drawing/2014/main" id="{4E82420F-8B10-4C59-9BE0-158EA48B8397}"/>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7">
                <a:extLst>
                  <a:ext uri="{FF2B5EF4-FFF2-40B4-BE49-F238E27FC236}">
                    <a16:creationId xmlns:a16="http://schemas.microsoft.com/office/drawing/2014/main" id="{500985E1-0E4D-4D1C-916B-1A358AE7BD19}"/>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
                <a:extLst>
                  <a:ext uri="{FF2B5EF4-FFF2-40B4-BE49-F238E27FC236}">
                    <a16:creationId xmlns:a16="http://schemas.microsoft.com/office/drawing/2014/main" id="{0F6AB4EA-7954-4BAF-8E79-68B32FDDBF7A}"/>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9">
                <a:extLst>
                  <a:ext uri="{FF2B5EF4-FFF2-40B4-BE49-F238E27FC236}">
                    <a16:creationId xmlns:a16="http://schemas.microsoft.com/office/drawing/2014/main" id="{8876CA2A-0BCF-4C04-93B1-EC2C7F88F43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0">
                <a:extLst>
                  <a:ext uri="{FF2B5EF4-FFF2-40B4-BE49-F238E27FC236}">
                    <a16:creationId xmlns:a16="http://schemas.microsoft.com/office/drawing/2014/main" id="{7F0E3C47-92C5-42B9-BC1C-E40CDB9DCDE5}"/>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
                <a:extLst>
                  <a:ext uri="{FF2B5EF4-FFF2-40B4-BE49-F238E27FC236}">
                    <a16:creationId xmlns:a16="http://schemas.microsoft.com/office/drawing/2014/main" id="{2A1E3926-960E-4C6A-A210-74EAB91AB457}"/>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2">
                <a:extLst>
                  <a:ext uri="{FF2B5EF4-FFF2-40B4-BE49-F238E27FC236}">
                    <a16:creationId xmlns:a16="http://schemas.microsoft.com/office/drawing/2014/main" id="{04793388-4777-4045-90E2-746E4EF4337F}"/>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3">
                <a:extLst>
                  <a:ext uri="{FF2B5EF4-FFF2-40B4-BE49-F238E27FC236}">
                    <a16:creationId xmlns:a16="http://schemas.microsoft.com/office/drawing/2014/main" id="{BDBEAD7E-B482-4FE2-9A02-BB6BBA529E7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4">
                <a:extLst>
                  <a:ext uri="{FF2B5EF4-FFF2-40B4-BE49-F238E27FC236}">
                    <a16:creationId xmlns:a16="http://schemas.microsoft.com/office/drawing/2014/main" id="{D79CF76A-A945-4CF8-8030-20FBEEC7E6A6}"/>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5">
                <a:extLst>
                  <a:ext uri="{FF2B5EF4-FFF2-40B4-BE49-F238E27FC236}">
                    <a16:creationId xmlns:a16="http://schemas.microsoft.com/office/drawing/2014/main" id="{FBD28725-CB79-4FFB-9DD0-62F6A3A8F925}"/>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6">
                <a:extLst>
                  <a:ext uri="{FF2B5EF4-FFF2-40B4-BE49-F238E27FC236}">
                    <a16:creationId xmlns:a16="http://schemas.microsoft.com/office/drawing/2014/main" id="{A51B8FDD-4C53-4E5E-B2E1-629CD5837594}"/>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7">
                <a:extLst>
                  <a:ext uri="{FF2B5EF4-FFF2-40B4-BE49-F238E27FC236}">
                    <a16:creationId xmlns:a16="http://schemas.microsoft.com/office/drawing/2014/main" id="{8A92C1AD-4C13-439D-BAB0-3029D190F2B7}"/>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8">
                <a:extLst>
                  <a:ext uri="{FF2B5EF4-FFF2-40B4-BE49-F238E27FC236}">
                    <a16:creationId xmlns:a16="http://schemas.microsoft.com/office/drawing/2014/main" id="{9DD92DAB-9E59-4DC4-8835-04D2C90AE084}"/>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9">
                <a:extLst>
                  <a:ext uri="{FF2B5EF4-FFF2-40B4-BE49-F238E27FC236}">
                    <a16:creationId xmlns:a16="http://schemas.microsoft.com/office/drawing/2014/main" id="{CFEA4FAF-F17C-41AD-9EBD-6447C4E1D402}"/>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20">
                <a:extLst>
                  <a:ext uri="{FF2B5EF4-FFF2-40B4-BE49-F238E27FC236}">
                    <a16:creationId xmlns:a16="http://schemas.microsoft.com/office/drawing/2014/main" id="{A8708E0B-A648-485B-BB7B-83F32E696C95}"/>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21">
                <a:extLst>
                  <a:ext uri="{FF2B5EF4-FFF2-40B4-BE49-F238E27FC236}">
                    <a16:creationId xmlns:a16="http://schemas.microsoft.com/office/drawing/2014/main" id="{211BA5E5-F480-4F62-BC03-C88C9DE4BFD8}"/>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22">
                <a:extLst>
                  <a:ext uri="{FF2B5EF4-FFF2-40B4-BE49-F238E27FC236}">
                    <a16:creationId xmlns:a16="http://schemas.microsoft.com/office/drawing/2014/main" id="{89D23362-6DEF-4C50-9EE7-2C235F1DD3AC}"/>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23">
                <a:extLst>
                  <a:ext uri="{FF2B5EF4-FFF2-40B4-BE49-F238E27FC236}">
                    <a16:creationId xmlns:a16="http://schemas.microsoft.com/office/drawing/2014/main" id="{6CA556BC-0417-4039-8D12-19D1B08EF230}"/>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24">
                <a:extLst>
                  <a:ext uri="{FF2B5EF4-FFF2-40B4-BE49-F238E27FC236}">
                    <a16:creationId xmlns:a16="http://schemas.microsoft.com/office/drawing/2014/main" id="{ABA57596-A4FC-4E07-99A2-1DE7AB2F4FD0}"/>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5">
                <a:extLst>
                  <a:ext uri="{FF2B5EF4-FFF2-40B4-BE49-F238E27FC236}">
                    <a16:creationId xmlns:a16="http://schemas.microsoft.com/office/drawing/2014/main" id="{D3CE07C1-9635-4976-986A-DD8A13CDA471}"/>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6">
                <a:extLst>
                  <a:ext uri="{FF2B5EF4-FFF2-40B4-BE49-F238E27FC236}">
                    <a16:creationId xmlns:a16="http://schemas.microsoft.com/office/drawing/2014/main" id="{4B312700-2F5A-4BCF-ADB9-F0C0D1A61BCB}"/>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7">
                <a:extLst>
                  <a:ext uri="{FF2B5EF4-FFF2-40B4-BE49-F238E27FC236}">
                    <a16:creationId xmlns:a16="http://schemas.microsoft.com/office/drawing/2014/main" id="{B82E4B19-2CD2-4D98-91B3-1FC07DB000DB}"/>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8">
                <a:extLst>
                  <a:ext uri="{FF2B5EF4-FFF2-40B4-BE49-F238E27FC236}">
                    <a16:creationId xmlns:a16="http://schemas.microsoft.com/office/drawing/2014/main" id="{EFBB9EA2-D028-4E0C-B5A7-AAE3146632D8}"/>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9">
                <a:extLst>
                  <a:ext uri="{FF2B5EF4-FFF2-40B4-BE49-F238E27FC236}">
                    <a16:creationId xmlns:a16="http://schemas.microsoft.com/office/drawing/2014/main" id="{95A3667B-F85F-4310-B377-F5C39B4BD3EA}"/>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0">
                <a:extLst>
                  <a:ext uri="{FF2B5EF4-FFF2-40B4-BE49-F238E27FC236}">
                    <a16:creationId xmlns:a16="http://schemas.microsoft.com/office/drawing/2014/main" id="{8D634C13-139D-4DCC-B9AF-0DBF2C8C176C}"/>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31">
                <a:extLst>
                  <a:ext uri="{FF2B5EF4-FFF2-40B4-BE49-F238E27FC236}">
                    <a16:creationId xmlns:a16="http://schemas.microsoft.com/office/drawing/2014/main" id="{C81CC065-65EF-480E-BC49-89B31C4D477B}"/>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32">
                <a:extLst>
                  <a:ext uri="{FF2B5EF4-FFF2-40B4-BE49-F238E27FC236}">
                    <a16:creationId xmlns:a16="http://schemas.microsoft.com/office/drawing/2014/main" id="{54A0944D-5381-4977-9FF7-75E763CD0594}"/>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33">
                <a:extLst>
                  <a:ext uri="{FF2B5EF4-FFF2-40B4-BE49-F238E27FC236}">
                    <a16:creationId xmlns:a16="http://schemas.microsoft.com/office/drawing/2014/main" id="{9CC8D1A9-F2EF-4D69-9D55-91F2BA140C75}"/>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34">
                <a:extLst>
                  <a:ext uri="{FF2B5EF4-FFF2-40B4-BE49-F238E27FC236}">
                    <a16:creationId xmlns:a16="http://schemas.microsoft.com/office/drawing/2014/main" id="{61618C9D-7E61-4C32-9534-5BAC09B90190}"/>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5">
                <a:extLst>
                  <a:ext uri="{FF2B5EF4-FFF2-40B4-BE49-F238E27FC236}">
                    <a16:creationId xmlns:a16="http://schemas.microsoft.com/office/drawing/2014/main" id="{F95C7F64-097E-434C-B123-E95BB3C5CE78}"/>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6">
                <a:extLst>
                  <a:ext uri="{FF2B5EF4-FFF2-40B4-BE49-F238E27FC236}">
                    <a16:creationId xmlns:a16="http://schemas.microsoft.com/office/drawing/2014/main" id="{39DFCBA8-15D2-49A9-8CF7-71FA1185362D}"/>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7">
                <a:extLst>
                  <a:ext uri="{FF2B5EF4-FFF2-40B4-BE49-F238E27FC236}">
                    <a16:creationId xmlns:a16="http://schemas.microsoft.com/office/drawing/2014/main" id="{1BF033B7-AD38-44EB-95F8-E202D945F88E}"/>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8">
                <a:extLst>
                  <a:ext uri="{FF2B5EF4-FFF2-40B4-BE49-F238E27FC236}">
                    <a16:creationId xmlns:a16="http://schemas.microsoft.com/office/drawing/2014/main" id="{92D219BF-0305-4711-9340-86FD461F3E74}"/>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9">
                <a:extLst>
                  <a:ext uri="{FF2B5EF4-FFF2-40B4-BE49-F238E27FC236}">
                    <a16:creationId xmlns:a16="http://schemas.microsoft.com/office/drawing/2014/main" id="{4159D21C-F5A2-4EC9-B583-A22A6CE14179}"/>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0">
                <a:extLst>
                  <a:ext uri="{FF2B5EF4-FFF2-40B4-BE49-F238E27FC236}">
                    <a16:creationId xmlns:a16="http://schemas.microsoft.com/office/drawing/2014/main" id="{F40F7663-F15F-415A-B195-195662E36FA4}"/>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41">
                <a:extLst>
                  <a:ext uri="{FF2B5EF4-FFF2-40B4-BE49-F238E27FC236}">
                    <a16:creationId xmlns:a16="http://schemas.microsoft.com/office/drawing/2014/main" id="{C9F18375-4EEB-4982-BAA9-203297844C03}"/>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42">
                <a:extLst>
                  <a:ext uri="{FF2B5EF4-FFF2-40B4-BE49-F238E27FC236}">
                    <a16:creationId xmlns:a16="http://schemas.microsoft.com/office/drawing/2014/main" id="{5534074C-6772-42F8-B915-DA5976616812}"/>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43">
                <a:extLst>
                  <a:ext uri="{FF2B5EF4-FFF2-40B4-BE49-F238E27FC236}">
                    <a16:creationId xmlns:a16="http://schemas.microsoft.com/office/drawing/2014/main" id="{C6EDB1E1-D913-42E7-911B-C4628D6A9F2D}"/>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44">
                <a:extLst>
                  <a:ext uri="{FF2B5EF4-FFF2-40B4-BE49-F238E27FC236}">
                    <a16:creationId xmlns:a16="http://schemas.microsoft.com/office/drawing/2014/main" id="{47C090D3-FA87-4168-966F-6F46B2CB869F}"/>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5">
                <a:extLst>
                  <a:ext uri="{FF2B5EF4-FFF2-40B4-BE49-F238E27FC236}">
                    <a16:creationId xmlns:a16="http://schemas.microsoft.com/office/drawing/2014/main" id="{5EBB7C08-0829-4D5C-B348-98792E454EE9}"/>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6">
                <a:extLst>
                  <a:ext uri="{FF2B5EF4-FFF2-40B4-BE49-F238E27FC236}">
                    <a16:creationId xmlns:a16="http://schemas.microsoft.com/office/drawing/2014/main" id="{335163A5-AF50-48BA-BD8F-27CC3667B4F5}"/>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7">
                <a:extLst>
                  <a:ext uri="{FF2B5EF4-FFF2-40B4-BE49-F238E27FC236}">
                    <a16:creationId xmlns:a16="http://schemas.microsoft.com/office/drawing/2014/main" id="{3D6F8200-9320-4393-A597-67CE43C6DA74}"/>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8">
                <a:extLst>
                  <a:ext uri="{FF2B5EF4-FFF2-40B4-BE49-F238E27FC236}">
                    <a16:creationId xmlns:a16="http://schemas.microsoft.com/office/drawing/2014/main" id="{2759B9FC-698B-48A4-8C64-4F731C7F6D40}"/>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9">
                <a:extLst>
                  <a:ext uri="{FF2B5EF4-FFF2-40B4-BE49-F238E27FC236}">
                    <a16:creationId xmlns:a16="http://schemas.microsoft.com/office/drawing/2014/main" id="{06193FDC-D018-4F11-9A07-EEEFA26AA158}"/>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0">
                <a:extLst>
                  <a:ext uri="{FF2B5EF4-FFF2-40B4-BE49-F238E27FC236}">
                    <a16:creationId xmlns:a16="http://schemas.microsoft.com/office/drawing/2014/main" id="{2FACCBE1-9191-48A5-A50B-A39EC8249938}"/>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1">
                <a:extLst>
                  <a:ext uri="{FF2B5EF4-FFF2-40B4-BE49-F238E27FC236}">
                    <a16:creationId xmlns:a16="http://schemas.microsoft.com/office/drawing/2014/main" id="{6FA86553-511A-4325-BE2B-4584EC5A0DEC}"/>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2">
                <a:extLst>
                  <a:ext uri="{FF2B5EF4-FFF2-40B4-BE49-F238E27FC236}">
                    <a16:creationId xmlns:a16="http://schemas.microsoft.com/office/drawing/2014/main" id="{48E7374A-7F4D-4E96-B374-14F09A4E4D68}"/>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3">
                <a:extLst>
                  <a:ext uri="{FF2B5EF4-FFF2-40B4-BE49-F238E27FC236}">
                    <a16:creationId xmlns:a16="http://schemas.microsoft.com/office/drawing/2014/main" id="{7E4AFC6C-B1A0-4361-8313-B7107B46A55C}"/>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4">
                <a:extLst>
                  <a:ext uri="{FF2B5EF4-FFF2-40B4-BE49-F238E27FC236}">
                    <a16:creationId xmlns:a16="http://schemas.microsoft.com/office/drawing/2014/main" id="{5C93D876-FE77-4FF5-982F-0D034894ECEA}"/>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5">
                <a:extLst>
                  <a:ext uri="{FF2B5EF4-FFF2-40B4-BE49-F238E27FC236}">
                    <a16:creationId xmlns:a16="http://schemas.microsoft.com/office/drawing/2014/main" id="{4D2975BC-3C4F-4F4A-8497-F89666DF45C8}"/>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6">
                <a:extLst>
                  <a:ext uri="{FF2B5EF4-FFF2-40B4-BE49-F238E27FC236}">
                    <a16:creationId xmlns:a16="http://schemas.microsoft.com/office/drawing/2014/main" id="{AA2D4DDE-6CE4-4622-91B7-4DB26E45DBFA}"/>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7">
                <a:extLst>
                  <a:ext uri="{FF2B5EF4-FFF2-40B4-BE49-F238E27FC236}">
                    <a16:creationId xmlns:a16="http://schemas.microsoft.com/office/drawing/2014/main" id="{BE5F9D3D-2620-4D49-B2C6-2228C6A422CE}"/>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8">
                <a:extLst>
                  <a:ext uri="{FF2B5EF4-FFF2-40B4-BE49-F238E27FC236}">
                    <a16:creationId xmlns:a16="http://schemas.microsoft.com/office/drawing/2014/main" id="{091AA5E0-C3AA-44E7-ACAA-80FCB854C9B4}"/>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9">
                <a:extLst>
                  <a:ext uri="{FF2B5EF4-FFF2-40B4-BE49-F238E27FC236}">
                    <a16:creationId xmlns:a16="http://schemas.microsoft.com/office/drawing/2014/main" id="{B2AF42E8-91C5-4592-B886-DCF40C2D13ED}"/>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60">
                <a:extLst>
                  <a:ext uri="{FF2B5EF4-FFF2-40B4-BE49-F238E27FC236}">
                    <a16:creationId xmlns:a16="http://schemas.microsoft.com/office/drawing/2014/main" id="{B64F633D-8788-4E58-BC4E-90337687DD72}"/>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1">
                <a:extLst>
                  <a:ext uri="{FF2B5EF4-FFF2-40B4-BE49-F238E27FC236}">
                    <a16:creationId xmlns:a16="http://schemas.microsoft.com/office/drawing/2014/main" id="{9728A15F-DE36-4C17-8833-A011241D4A04}"/>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62">
                <a:extLst>
                  <a:ext uri="{FF2B5EF4-FFF2-40B4-BE49-F238E27FC236}">
                    <a16:creationId xmlns:a16="http://schemas.microsoft.com/office/drawing/2014/main" id="{0D1CF78B-91C9-40A8-95C1-257739EB87F8}"/>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63">
                <a:extLst>
                  <a:ext uri="{FF2B5EF4-FFF2-40B4-BE49-F238E27FC236}">
                    <a16:creationId xmlns:a16="http://schemas.microsoft.com/office/drawing/2014/main" id="{E29447E9-B33C-4273-BE6F-01F25C21974B}"/>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64">
                <a:extLst>
                  <a:ext uri="{FF2B5EF4-FFF2-40B4-BE49-F238E27FC236}">
                    <a16:creationId xmlns:a16="http://schemas.microsoft.com/office/drawing/2014/main" id="{BE4E308E-983E-45BB-A013-AB6ED691B6D9}"/>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65">
                <a:extLst>
                  <a:ext uri="{FF2B5EF4-FFF2-40B4-BE49-F238E27FC236}">
                    <a16:creationId xmlns:a16="http://schemas.microsoft.com/office/drawing/2014/main" id="{7B8BC849-331E-4130-87DD-C9BCD571CA10}"/>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66">
                <a:extLst>
                  <a:ext uri="{FF2B5EF4-FFF2-40B4-BE49-F238E27FC236}">
                    <a16:creationId xmlns:a16="http://schemas.microsoft.com/office/drawing/2014/main" id="{60049E17-353D-477D-9066-BAC972128CB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67">
                <a:extLst>
                  <a:ext uri="{FF2B5EF4-FFF2-40B4-BE49-F238E27FC236}">
                    <a16:creationId xmlns:a16="http://schemas.microsoft.com/office/drawing/2014/main" id="{1F4D15D1-859F-419B-8CD6-AEDED207481C}"/>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8">
                <a:extLst>
                  <a:ext uri="{FF2B5EF4-FFF2-40B4-BE49-F238E27FC236}">
                    <a16:creationId xmlns:a16="http://schemas.microsoft.com/office/drawing/2014/main" id="{F0D73DE9-2634-4DA9-B926-76904407B741}"/>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9">
                <a:extLst>
                  <a:ext uri="{FF2B5EF4-FFF2-40B4-BE49-F238E27FC236}">
                    <a16:creationId xmlns:a16="http://schemas.microsoft.com/office/drawing/2014/main" id="{B3FE2018-F658-4E69-ACF6-62883F328324}"/>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70">
                <a:extLst>
                  <a:ext uri="{FF2B5EF4-FFF2-40B4-BE49-F238E27FC236}">
                    <a16:creationId xmlns:a16="http://schemas.microsoft.com/office/drawing/2014/main" id="{14051E95-097E-4805-895B-F348F00B7024}"/>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1">
                <a:extLst>
                  <a:ext uri="{FF2B5EF4-FFF2-40B4-BE49-F238E27FC236}">
                    <a16:creationId xmlns:a16="http://schemas.microsoft.com/office/drawing/2014/main" id="{CBA0BE48-D5D7-4A66-AC6F-109CCF29A53E}"/>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2">
                <a:extLst>
                  <a:ext uri="{FF2B5EF4-FFF2-40B4-BE49-F238E27FC236}">
                    <a16:creationId xmlns:a16="http://schemas.microsoft.com/office/drawing/2014/main" id="{1B1D18D7-790D-43FA-9655-E8F9D1C486EA}"/>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3">
                <a:extLst>
                  <a:ext uri="{FF2B5EF4-FFF2-40B4-BE49-F238E27FC236}">
                    <a16:creationId xmlns:a16="http://schemas.microsoft.com/office/drawing/2014/main" id="{587FFA34-992C-47E1-86A0-8F5851A4B31A}"/>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4">
                <a:extLst>
                  <a:ext uri="{FF2B5EF4-FFF2-40B4-BE49-F238E27FC236}">
                    <a16:creationId xmlns:a16="http://schemas.microsoft.com/office/drawing/2014/main" id="{9736959A-93D3-4EE9-A2C1-A648F2283010}"/>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5">
                <a:extLst>
                  <a:ext uri="{FF2B5EF4-FFF2-40B4-BE49-F238E27FC236}">
                    <a16:creationId xmlns:a16="http://schemas.microsoft.com/office/drawing/2014/main" id="{238E3FD3-1ABE-4C27-B777-CED81873296B}"/>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76">
                <a:extLst>
                  <a:ext uri="{FF2B5EF4-FFF2-40B4-BE49-F238E27FC236}">
                    <a16:creationId xmlns:a16="http://schemas.microsoft.com/office/drawing/2014/main" id="{212ED077-458B-45FA-955F-DAA406B01DE2}"/>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77">
                <a:extLst>
                  <a:ext uri="{FF2B5EF4-FFF2-40B4-BE49-F238E27FC236}">
                    <a16:creationId xmlns:a16="http://schemas.microsoft.com/office/drawing/2014/main" id="{34219359-AA97-45DF-80FF-74EFA036CED5}"/>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8">
                <a:extLst>
                  <a:ext uri="{FF2B5EF4-FFF2-40B4-BE49-F238E27FC236}">
                    <a16:creationId xmlns:a16="http://schemas.microsoft.com/office/drawing/2014/main" id="{5024395B-64C1-4D3D-A90A-2B784761BBFE}"/>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9">
                <a:extLst>
                  <a:ext uri="{FF2B5EF4-FFF2-40B4-BE49-F238E27FC236}">
                    <a16:creationId xmlns:a16="http://schemas.microsoft.com/office/drawing/2014/main" id="{F7B7436C-CC63-4B16-996B-2E91BFFDDDF3}"/>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80">
                <a:extLst>
                  <a:ext uri="{FF2B5EF4-FFF2-40B4-BE49-F238E27FC236}">
                    <a16:creationId xmlns:a16="http://schemas.microsoft.com/office/drawing/2014/main" id="{51629334-7631-453D-AEFE-045F0D5B520A}"/>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81">
                <a:extLst>
                  <a:ext uri="{FF2B5EF4-FFF2-40B4-BE49-F238E27FC236}">
                    <a16:creationId xmlns:a16="http://schemas.microsoft.com/office/drawing/2014/main" id="{C707E7E7-2DAA-4158-8D58-57D4B3F0A677}"/>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82">
                <a:extLst>
                  <a:ext uri="{FF2B5EF4-FFF2-40B4-BE49-F238E27FC236}">
                    <a16:creationId xmlns:a16="http://schemas.microsoft.com/office/drawing/2014/main" id="{279C9665-C898-4F14-8340-62E9DB80C581}"/>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83">
                <a:extLst>
                  <a:ext uri="{FF2B5EF4-FFF2-40B4-BE49-F238E27FC236}">
                    <a16:creationId xmlns:a16="http://schemas.microsoft.com/office/drawing/2014/main" id="{7BDB8452-C382-4630-8F66-02E546A368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84">
                <a:extLst>
                  <a:ext uri="{FF2B5EF4-FFF2-40B4-BE49-F238E27FC236}">
                    <a16:creationId xmlns:a16="http://schemas.microsoft.com/office/drawing/2014/main" id="{E69305C3-9C6F-47DE-B3A7-41FDDC4DE8DF}"/>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85">
                <a:extLst>
                  <a:ext uri="{FF2B5EF4-FFF2-40B4-BE49-F238E27FC236}">
                    <a16:creationId xmlns:a16="http://schemas.microsoft.com/office/drawing/2014/main" id="{C3304DAE-BEEF-440D-B407-D2C41B40F5B8}"/>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86">
                <a:extLst>
                  <a:ext uri="{FF2B5EF4-FFF2-40B4-BE49-F238E27FC236}">
                    <a16:creationId xmlns:a16="http://schemas.microsoft.com/office/drawing/2014/main" id="{F5583F9A-7595-4006-96A6-CAD9B42841C4}"/>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87">
                <a:extLst>
                  <a:ext uri="{FF2B5EF4-FFF2-40B4-BE49-F238E27FC236}">
                    <a16:creationId xmlns:a16="http://schemas.microsoft.com/office/drawing/2014/main" id="{4CE8DCDB-34FF-4193-9359-A324EA52CA96}"/>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8">
                <a:extLst>
                  <a:ext uri="{FF2B5EF4-FFF2-40B4-BE49-F238E27FC236}">
                    <a16:creationId xmlns:a16="http://schemas.microsoft.com/office/drawing/2014/main" id="{67598B1B-4E98-413D-8693-53AFF213E728}"/>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9">
                <a:extLst>
                  <a:ext uri="{FF2B5EF4-FFF2-40B4-BE49-F238E27FC236}">
                    <a16:creationId xmlns:a16="http://schemas.microsoft.com/office/drawing/2014/main" id="{F8FA62D8-BCDD-4924-8258-8F67B50EAF59}"/>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90">
                <a:extLst>
                  <a:ext uri="{FF2B5EF4-FFF2-40B4-BE49-F238E27FC236}">
                    <a16:creationId xmlns:a16="http://schemas.microsoft.com/office/drawing/2014/main" id="{F86C29DF-C6B6-4F09-8668-DEA85C16F138}"/>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91">
                <a:extLst>
                  <a:ext uri="{FF2B5EF4-FFF2-40B4-BE49-F238E27FC236}">
                    <a16:creationId xmlns:a16="http://schemas.microsoft.com/office/drawing/2014/main" id="{92CB598F-9582-4CAC-B049-BB17E79236D2}"/>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92">
                <a:extLst>
                  <a:ext uri="{FF2B5EF4-FFF2-40B4-BE49-F238E27FC236}">
                    <a16:creationId xmlns:a16="http://schemas.microsoft.com/office/drawing/2014/main" id="{B22693FA-E5FD-47F5-A4F7-824E25AB1164}"/>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93">
                <a:extLst>
                  <a:ext uri="{FF2B5EF4-FFF2-40B4-BE49-F238E27FC236}">
                    <a16:creationId xmlns:a16="http://schemas.microsoft.com/office/drawing/2014/main" id="{799EDBB4-A312-4A62-9B16-F921FE86470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94">
                <a:extLst>
                  <a:ext uri="{FF2B5EF4-FFF2-40B4-BE49-F238E27FC236}">
                    <a16:creationId xmlns:a16="http://schemas.microsoft.com/office/drawing/2014/main" id="{D00F233F-08C1-4EC0-928B-D67AA499D36D}"/>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95">
                <a:extLst>
                  <a:ext uri="{FF2B5EF4-FFF2-40B4-BE49-F238E27FC236}">
                    <a16:creationId xmlns:a16="http://schemas.microsoft.com/office/drawing/2014/main" id="{8593F982-5BAC-47E9-843E-4793AE9F34CB}"/>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96">
                <a:extLst>
                  <a:ext uri="{FF2B5EF4-FFF2-40B4-BE49-F238E27FC236}">
                    <a16:creationId xmlns:a16="http://schemas.microsoft.com/office/drawing/2014/main" id="{14CCE6DD-0001-4ECB-B9DC-00BB5F5ECD54}"/>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97">
                <a:extLst>
                  <a:ext uri="{FF2B5EF4-FFF2-40B4-BE49-F238E27FC236}">
                    <a16:creationId xmlns:a16="http://schemas.microsoft.com/office/drawing/2014/main" id="{775835B8-A199-421C-B5D9-FD1150268AA9}"/>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8">
                <a:extLst>
                  <a:ext uri="{FF2B5EF4-FFF2-40B4-BE49-F238E27FC236}">
                    <a16:creationId xmlns:a16="http://schemas.microsoft.com/office/drawing/2014/main" id="{65BF0A1A-9DB2-4757-AD2B-DD057487A42B}"/>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9">
                <a:extLst>
                  <a:ext uri="{FF2B5EF4-FFF2-40B4-BE49-F238E27FC236}">
                    <a16:creationId xmlns:a16="http://schemas.microsoft.com/office/drawing/2014/main" id="{2976F045-5309-4136-9C6C-62A0597477C5}"/>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00">
                <a:extLst>
                  <a:ext uri="{FF2B5EF4-FFF2-40B4-BE49-F238E27FC236}">
                    <a16:creationId xmlns:a16="http://schemas.microsoft.com/office/drawing/2014/main" id="{FB042C49-3F87-4AE9-A8C8-5AC2D4B2D622}"/>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01">
                <a:extLst>
                  <a:ext uri="{FF2B5EF4-FFF2-40B4-BE49-F238E27FC236}">
                    <a16:creationId xmlns:a16="http://schemas.microsoft.com/office/drawing/2014/main" id="{A28F83A0-D1FE-432C-A2FF-3A5624EE1EA1}"/>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02">
                <a:extLst>
                  <a:ext uri="{FF2B5EF4-FFF2-40B4-BE49-F238E27FC236}">
                    <a16:creationId xmlns:a16="http://schemas.microsoft.com/office/drawing/2014/main" id="{E6AE7422-2A62-4428-97C8-07CB8AA928FA}"/>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03">
                <a:extLst>
                  <a:ext uri="{FF2B5EF4-FFF2-40B4-BE49-F238E27FC236}">
                    <a16:creationId xmlns:a16="http://schemas.microsoft.com/office/drawing/2014/main" id="{0B713B85-B28C-46F5-9D61-075E82F0F2E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04">
                <a:extLst>
                  <a:ext uri="{FF2B5EF4-FFF2-40B4-BE49-F238E27FC236}">
                    <a16:creationId xmlns:a16="http://schemas.microsoft.com/office/drawing/2014/main" id="{3D340830-7029-4C1E-BB3A-559141B058D9}"/>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05">
                <a:extLst>
                  <a:ext uri="{FF2B5EF4-FFF2-40B4-BE49-F238E27FC236}">
                    <a16:creationId xmlns:a16="http://schemas.microsoft.com/office/drawing/2014/main" id="{1B0424BE-2D72-4D23-8524-BE388AEEE5BA}"/>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06">
                <a:extLst>
                  <a:ext uri="{FF2B5EF4-FFF2-40B4-BE49-F238E27FC236}">
                    <a16:creationId xmlns:a16="http://schemas.microsoft.com/office/drawing/2014/main" id="{D2C39B3D-C021-49ED-852A-F2112008D836}"/>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07">
                <a:extLst>
                  <a:ext uri="{FF2B5EF4-FFF2-40B4-BE49-F238E27FC236}">
                    <a16:creationId xmlns:a16="http://schemas.microsoft.com/office/drawing/2014/main" id="{0778A721-041E-463B-94CD-D1CECE92E1C7}"/>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8">
                <a:extLst>
                  <a:ext uri="{FF2B5EF4-FFF2-40B4-BE49-F238E27FC236}">
                    <a16:creationId xmlns:a16="http://schemas.microsoft.com/office/drawing/2014/main" id="{3ADDE2D8-6F73-4527-A987-3665A12FCEE7}"/>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9">
                <a:extLst>
                  <a:ext uri="{FF2B5EF4-FFF2-40B4-BE49-F238E27FC236}">
                    <a16:creationId xmlns:a16="http://schemas.microsoft.com/office/drawing/2014/main" id="{28F7A26D-9432-416A-B011-75CBF91C5A3E}"/>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10">
                <a:extLst>
                  <a:ext uri="{FF2B5EF4-FFF2-40B4-BE49-F238E27FC236}">
                    <a16:creationId xmlns:a16="http://schemas.microsoft.com/office/drawing/2014/main" id="{73ECE07D-45E1-4472-895D-73B6A9FCEE7C}"/>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11">
                <a:extLst>
                  <a:ext uri="{FF2B5EF4-FFF2-40B4-BE49-F238E27FC236}">
                    <a16:creationId xmlns:a16="http://schemas.microsoft.com/office/drawing/2014/main" id="{AFF313F1-E011-4E03-B9AD-1FADCA5971AE}"/>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12">
                <a:extLst>
                  <a:ext uri="{FF2B5EF4-FFF2-40B4-BE49-F238E27FC236}">
                    <a16:creationId xmlns:a16="http://schemas.microsoft.com/office/drawing/2014/main" id="{46C881B6-5924-4E81-AC14-99531D3F1523}"/>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13">
                <a:extLst>
                  <a:ext uri="{FF2B5EF4-FFF2-40B4-BE49-F238E27FC236}">
                    <a16:creationId xmlns:a16="http://schemas.microsoft.com/office/drawing/2014/main" id="{A09EBF20-0CF3-42BD-A4CB-96CA922A402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14">
                <a:extLst>
                  <a:ext uri="{FF2B5EF4-FFF2-40B4-BE49-F238E27FC236}">
                    <a16:creationId xmlns:a16="http://schemas.microsoft.com/office/drawing/2014/main" id="{FC1D4092-C71E-4020-AD11-015FFC9D6E1A}"/>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15">
                <a:extLst>
                  <a:ext uri="{FF2B5EF4-FFF2-40B4-BE49-F238E27FC236}">
                    <a16:creationId xmlns:a16="http://schemas.microsoft.com/office/drawing/2014/main" id="{DD18F0B3-D3B5-4B5F-98BC-E611B4AA751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16">
                <a:extLst>
                  <a:ext uri="{FF2B5EF4-FFF2-40B4-BE49-F238E27FC236}">
                    <a16:creationId xmlns:a16="http://schemas.microsoft.com/office/drawing/2014/main" id="{A0A229CA-8C0F-49E2-B040-457F92EE122F}"/>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17">
                <a:extLst>
                  <a:ext uri="{FF2B5EF4-FFF2-40B4-BE49-F238E27FC236}">
                    <a16:creationId xmlns:a16="http://schemas.microsoft.com/office/drawing/2014/main" id="{C9E0B612-44C3-484C-8FE1-EBDB3A182DBD}"/>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8">
                <a:extLst>
                  <a:ext uri="{FF2B5EF4-FFF2-40B4-BE49-F238E27FC236}">
                    <a16:creationId xmlns:a16="http://schemas.microsoft.com/office/drawing/2014/main" id="{EF774F41-AA18-48F8-B818-028155ED4B76}"/>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9">
                <a:extLst>
                  <a:ext uri="{FF2B5EF4-FFF2-40B4-BE49-F238E27FC236}">
                    <a16:creationId xmlns:a16="http://schemas.microsoft.com/office/drawing/2014/main" id="{CB5D42EB-8078-4DD3-8AC1-6A7983276E13}"/>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20">
                <a:extLst>
                  <a:ext uri="{FF2B5EF4-FFF2-40B4-BE49-F238E27FC236}">
                    <a16:creationId xmlns:a16="http://schemas.microsoft.com/office/drawing/2014/main" id="{BF7BC38B-341F-4DA1-87BE-A5525077F04B}"/>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21">
                <a:extLst>
                  <a:ext uri="{FF2B5EF4-FFF2-40B4-BE49-F238E27FC236}">
                    <a16:creationId xmlns:a16="http://schemas.microsoft.com/office/drawing/2014/main" id="{3B34F858-8F60-4219-9A49-D2B0C0FA8A99}"/>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22">
                <a:extLst>
                  <a:ext uri="{FF2B5EF4-FFF2-40B4-BE49-F238E27FC236}">
                    <a16:creationId xmlns:a16="http://schemas.microsoft.com/office/drawing/2014/main" id="{0B5FA32F-395F-4749-9732-2340837D8614}"/>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23">
                <a:extLst>
                  <a:ext uri="{FF2B5EF4-FFF2-40B4-BE49-F238E27FC236}">
                    <a16:creationId xmlns:a16="http://schemas.microsoft.com/office/drawing/2014/main" id="{70E7F112-E4BA-4100-AD95-0D3ED93FADAE}"/>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24">
                <a:extLst>
                  <a:ext uri="{FF2B5EF4-FFF2-40B4-BE49-F238E27FC236}">
                    <a16:creationId xmlns:a16="http://schemas.microsoft.com/office/drawing/2014/main" id="{7B075F69-FDBD-477A-A829-BB52EDA5CC73}"/>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25">
                <a:extLst>
                  <a:ext uri="{FF2B5EF4-FFF2-40B4-BE49-F238E27FC236}">
                    <a16:creationId xmlns:a16="http://schemas.microsoft.com/office/drawing/2014/main" id="{F548B395-9ECF-4402-8945-82A531672C7B}"/>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26">
                <a:extLst>
                  <a:ext uri="{FF2B5EF4-FFF2-40B4-BE49-F238E27FC236}">
                    <a16:creationId xmlns:a16="http://schemas.microsoft.com/office/drawing/2014/main" id="{CC730AA8-7D4E-4ACD-907B-C69FEDAB3692}"/>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27">
                <a:extLst>
                  <a:ext uri="{FF2B5EF4-FFF2-40B4-BE49-F238E27FC236}">
                    <a16:creationId xmlns:a16="http://schemas.microsoft.com/office/drawing/2014/main" id="{F45394EC-7758-4961-9472-FA2113BEB7CF}"/>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8">
                <a:extLst>
                  <a:ext uri="{FF2B5EF4-FFF2-40B4-BE49-F238E27FC236}">
                    <a16:creationId xmlns:a16="http://schemas.microsoft.com/office/drawing/2014/main" id="{D38044B2-C6DC-4AD2-B1CE-5FBDE62CB73D}"/>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9">
                <a:extLst>
                  <a:ext uri="{FF2B5EF4-FFF2-40B4-BE49-F238E27FC236}">
                    <a16:creationId xmlns:a16="http://schemas.microsoft.com/office/drawing/2014/main" id="{190AC105-28E7-426F-BEF4-F3C423ACE58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30">
                <a:extLst>
                  <a:ext uri="{FF2B5EF4-FFF2-40B4-BE49-F238E27FC236}">
                    <a16:creationId xmlns:a16="http://schemas.microsoft.com/office/drawing/2014/main" id="{52476500-1FA7-4181-A825-820258B869B1}"/>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31">
                <a:extLst>
                  <a:ext uri="{FF2B5EF4-FFF2-40B4-BE49-F238E27FC236}">
                    <a16:creationId xmlns:a16="http://schemas.microsoft.com/office/drawing/2014/main" id="{0BE20674-2BEE-42FF-8460-135477F069BD}"/>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32">
                <a:extLst>
                  <a:ext uri="{FF2B5EF4-FFF2-40B4-BE49-F238E27FC236}">
                    <a16:creationId xmlns:a16="http://schemas.microsoft.com/office/drawing/2014/main" id="{87688259-13FD-4EFB-96F1-BB7273F7CCA1}"/>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33">
                <a:extLst>
                  <a:ext uri="{FF2B5EF4-FFF2-40B4-BE49-F238E27FC236}">
                    <a16:creationId xmlns:a16="http://schemas.microsoft.com/office/drawing/2014/main" id="{1E4FD075-C1F6-4B1A-9966-9E2ECE996223}"/>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34">
                <a:extLst>
                  <a:ext uri="{FF2B5EF4-FFF2-40B4-BE49-F238E27FC236}">
                    <a16:creationId xmlns:a16="http://schemas.microsoft.com/office/drawing/2014/main" id="{F335FD3A-31EE-4161-BD1A-428F03DEF03B}"/>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35">
                <a:extLst>
                  <a:ext uri="{FF2B5EF4-FFF2-40B4-BE49-F238E27FC236}">
                    <a16:creationId xmlns:a16="http://schemas.microsoft.com/office/drawing/2014/main" id="{D2294EF2-944C-4FA9-BA5E-39A56ACFAF24}"/>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36">
                <a:extLst>
                  <a:ext uri="{FF2B5EF4-FFF2-40B4-BE49-F238E27FC236}">
                    <a16:creationId xmlns:a16="http://schemas.microsoft.com/office/drawing/2014/main" id="{BC25631C-235F-486D-B85D-5A33F54FF475}"/>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37">
                <a:extLst>
                  <a:ext uri="{FF2B5EF4-FFF2-40B4-BE49-F238E27FC236}">
                    <a16:creationId xmlns:a16="http://schemas.microsoft.com/office/drawing/2014/main" id="{737A7FE7-BE59-47B0-819C-6EA760C0A5F4}"/>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8">
                <a:extLst>
                  <a:ext uri="{FF2B5EF4-FFF2-40B4-BE49-F238E27FC236}">
                    <a16:creationId xmlns:a16="http://schemas.microsoft.com/office/drawing/2014/main" id="{DB9E7B1E-E0C1-4DC9-8DA7-D87565D0911F}"/>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9">
                <a:extLst>
                  <a:ext uri="{FF2B5EF4-FFF2-40B4-BE49-F238E27FC236}">
                    <a16:creationId xmlns:a16="http://schemas.microsoft.com/office/drawing/2014/main" id="{AE82A37D-8B11-4175-A7A9-113DD5A352B7}"/>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40">
                <a:extLst>
                  <a:ext uri="{FF2B5EF4-FFF2-40B4-BE49-F238E27FC236}">
                    <a16:creationId xmlns:a16="http://schemas.microsoft.com/office/drawing/2014/main" id="{13ED62AA-EC2E-479D-A25C-4ADD747B00FB}"/>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41">
                <a:extLst>
                  <a:ext uri="{FF2B5EF4-FFF2-40B4-BE49-F238E27FC236}">
                    <a16:creationId xmlns:a16="http://schemas.microsoft.com/office/drawing/2014/main" id="{1BFB9D30-3A93-4AA4-806D-1E7F8F8F819D}"/>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42">
                <a:extLst>
                  <a:ext uri="{FF2B5EF4-FFF2-40B4-BE49-F238E27FC236}">
                    <a16:creationId xmlns:a16="http://schemas.microsoft.com/office/drawing/2014/main" id="{78CCBEF0-A40C-4B68-8F71-61D087A961EF}"/>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43">
                <a:extLst>
                  <a:ext uri="{FF2B5EF4-FFF2-40B4-BE49-F238E27FC236}">
                    <a16:creationId xmlns:a16="http://schemas.microsoft.com/office/drawing/2014/main" id="{9B5CF42C-F72D-493F-A459-F7D077A5D61F}"/>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44">
                <a:extLst>
                  <a:ext uri="{FF2B5EF4-FFF2-40B4-BE49-F238E27FC236}">
                    <a16:creationId xmlns:a16="http://schemas.microsoft.com/office/drawing/2014/main" id="{AC040B6C-5656-4752-A12A-2BDFB18983EC}"/>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45">
                <a:extLst>
                  <a:ext uri="{FF2B5EF4-FFF2-40B4-BE49-F238E27FC236}">
                    <a16:creationId xmlns:a16="http://schemas.microsoft.com/office/drawing/2014/main" id="{2A61B098-07C4-4251-8B89-7484AE4FA1FF}"/>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46">
                <a:extLst>
                  <a:ext uri="{FF2B5EF4-FFF2-40B4-BE49-F238E27FC236}">
                    <a16:creationId xmlns:a16="http://schemas.microsoft.com/office/drawing/2014/main" id="{1ABE2519-32C6-4AED-96F5-A21D0ED06C10}"/>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47">
                <a:extLst>
                  <a:ext uri="{FF2B5EF4-FFF2-40B4-BE49-F238E27FC236}">
                    <a16:creationId xmlns:a16="http://schemas.microsoft.com/office/drawing/2014/main" id="{569A9DD7-472D-4932-84B4-F9EF476ADAAA}"/>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8">
                <a:extLst>
                  <a:ext uri="{FF2B5EF4-FFF2-40B4-BE49-F238E27FC236}">
                    <a16:creationId xmlns:a16="http://schemas.microsoft.com/office/drawing/2014/main" id="{723EDBC9-F53C-45BF-AB77-E1E3F1AE5E56}"/>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9">
                <a:extLst>
                  <a:ext uri="{FF2B5EF4-FFF2-40B4-BE49-F238E27FC236}">
                    <a16:creationId xmlns:a16="http://schemas.microsoft.com/office/drawing/2014/main" id="{B2F914C4-D033-4F23-B71B-F14EF7B6688F}"/>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50">
                <a:extLst>
                  <a:ext uri="{FF2B5EF4-FFF2-40B4-BE49-F238E27FC236}">
                    <a16:creationId xmlns:a16="http://schemas.microsoft.com/office/drawing/2014/main" id="{51E5200C-1F20-41D4-89CE-42D974C771A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51">
                <a:extLst>
                  <a:ext uri="{FF2B5EF4-FFF2-40B4-BE49-F238E27FC236}">
                    <a16:creationId xmlns:a16="http://schemas.microsoft.com/office/drawing/2014/main" id="{B9A9E3C0-7684-4A98-ADC1-C183CE657101}"/>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52">
                <a:extLst>
                  <a:ext uri="{FF2B5EF4-FFF2-40B4-BE49-F238E27FC236}">
                    <a16:creationId xmlns:a16="http://schemas.microsoft.com/office/drawing/2014/main" id="{DDB2E9BB-B3D2-47D1-AC08-B3A875355510}"/>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53">
                <a:extLst>
                  <a:ext uri="{FF2B5EF4-FFF2-40B4-BE49-F238E27FC236}">
                    <a16:creationId xmlns:a16="http://schemas.microsoft.com/office/drawing/2014/main" id="{2DCA89EC-FF92-4750-BBBD-C556CAC3CEF4}"/>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54">
                <a:extLst>
                  <a:ext uri="{FF2B5EF4-FFF2-40B4-BE49-F238E27FC236}">
                    <a16:creationId xmlns:a16="http://schemas.microsoft.com/office/drawing/2014/main" id="{E7DA27A4-5B1C-43DA-B28A-5D672182FBA7}"/>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55">
                <a:extLst>
                  <a:ext uri="{FF2B5EF4-FFF2-40B4-BE49-F238E27FC236}">
                    <a16:creationId xmlns:a16="http://schemas.microsoft.com/office/drawing/2014/main" id="{BD7D745C-E07A-40A7-9660-F07F8511DAEF}"/>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56">
                <a:extLst>
                  <a:ext uri="{FF2B5EF4-FFF2-40B4-BE49-F238E27FC236}">
                    <a16:creationId xmlns:a16="http://schemas.microsoft.com/office/drawing/2014/main" id="{099BBB25-3568-47A4-B495-F5480B23454E}"/>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57">
                <a:extLst>
                  <a:ext uri="{FF2B5EF4-FFF2-40B4-BE49-F238E27FC236}">
                    <a16:creationId xmlns:a16="http://schemas.microsoft.com/office/drawing/2014/main" id="{D0A1A2EF-9BEB-4130-94CC-D06445F378F0}"/>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8">
                <a:extLst>
                  <a:ext uri="{FF2B5EF4-FFF2-40B4-BE49-F238E27FC236}">
                    <a16:creationId xmlns:a16="http://schemas.microsoft.com/office/drawing/2014/main" id="{1CD74FC0-FF70-46C2-876F-8D65D56870DC}"/>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9">
                <a:extLst>
                  <a:ext uri="{FF2B5EF4-FFF2-40B4-BE49-F238E27FC236}">
                    <a16:creationId xmlns:a16="http://schemas.microsoft.com/office/drawing/2014/main" id="{E079C334-4F80-4904-B561-B4AFDC9EBDB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60">
                <a:extLst>
                  <a:ext uri="{FF2B5EF4-FFF2-40B4-BE49-F238E27FC236}">
                    <a16:creationId xmlns:a16="http://schemas.microsoft.com/office/drawing/2014/main" id="{7B410511-84EA-448B-AD68-E64C0BB493B3}"/>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61">
                <a:extLst>
                  <a:ext uri="{FF2B5EF4-FFF2-40B4-BE49-F238E27FC236}">
                    <a16:creationId xmlns:a16="http://schemas.microsoft.com/office/drawing/2014/main" id="{B46DD469-246C-48E5-AFA7-2EDCAA569F59}"/>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62">
                <a:extLst>
                  <a:ext uri="{FF2B5EF4-FFF2-40B4-BE49-F238E27FC236}">
                    <a16:creationId xmlns:a16="http://schemas.microsoft.com/office/drawing/2014/main" id="{82ADE766-57CF-477C-99CE-8FB99ABD2D77}"/>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63">
                <a:extLst>
                  <a:ext uri="{FF2B5EF4-FFF2-40B4-BE49-F238E27FC236}">
                    <a16:creationId xmlns:a16="http://schemas.microsoft.com/office/drawing/2014/main" id="{48446744-67B1-42C9-96B2-52AEB2DB01C5}"/>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64">
                <a:extLst>
                  <a:ext uri="{FF2B5EF4-FFF2-40B4-BE49-F238E27FC236}">
                    <a16:creationId xmlns:a16="http://schemas.microsoft.com/office/drawing/2014/main" id="{DA33E22E-0044-447B-B314-05A9365F7140}"/>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65">
                <a:extLst>
                  <a:ext uri="{FF2B5EF4-FFF2-40B4-BE49-F238E27FC236}">
                    <a16:creationId xmlns:a16="http://schemas.microsoft.com/office/drawing/2014/main" id="{19AF938C-2A10-489C-ADFE-57EC020A0245}"/>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66">
                <a:extLst>
                  <a:ext uri="{FF2B5EF4-FFF2-40B4-BE49-F238E27FC236}">
                    <a16:creationId xmlns:a16="http://schemas.microsoft.com/office/drawing/2014/main" id="{E699A212-8C73-4421-AE0B-8B4EB8E815F9}"/>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67">
                <a:extLst>
                  <a:ext uri="{FF2B5EF4-FFF2-40B4-BE49-F238E27FC236}">
                    <a16:creationId xmlns:a16="http://schemas.microsoft.com/office/drawing/2014/main" id="{018FC7AB-9B89-4813-888D-00FEBABAFAA6}"/>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8">
                <a:extLst>
                  <a:ext uri="{FF2B5EF4-FFF2-40B4-BE49-F238E27FC236}">
                    <a16:creationId xmlns:a16="http://schemas.microsoft.com/office/drawing/2014/main" id="{610DC073-05A4-472D-A8C3-2DBE33DC56C4}"/>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9">
                <a:extLst>
                  <a:ext uri="{FF2B5EF4-FFF2-40B4-BE49-F238E27FC236}">
                    <a16:creationId xmlns:a16="http://schemas.microsoft.com/office/drawing/2014/main" id="{D083DAE4-8242-406D-8FB5-380C7701F25E}"/>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70">
                <a:extLst>
                  <a:ext uri="{FF2B5EF4-FFF2-40B4-BE49-F238E27FC236}">
                    <a16:creationId xmlns:a16="http://schemas.microsoft.com/office/drawing/2014/main" id="{80FF4232-7366-441C-A4B5-0B6D0596F1D5}"/>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71">
                <a:extLst>
                  <a:ext uri="{FF2B5EF4-FFF2-40B4-BE49-F238E27FC236}">
                    <a16:creationId xmlns:a16="http://schemas.microsoft.com/office/drawing/2014/main" id="{BB23C765-852B-4BCF-B653-9523F27E9A3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72">
                <a:extLst>
                  <a:ext uri="{FF2B5EF4-FFF2-40B4-BE49-F238E27FC236}">
                    <a16:creationId xmlns:a16="http://schemas.microsoft.com/office/drawing/2014/main" id="{58282F7F-3D24-4928-BF1D-D841EB7077DC}"/>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73">
                <a:extLst>
                  <a:ext uri="{FF2B5EF4-FFF2-40B4-BE49-F238E27FC236}">
                    <a16:creationId xmlns:a16="http://schemas.microsoft.com/office/drawing/2014/main" id="{DFE87F4D-C0E1-4F7E-875D-52F524FBE859}"/>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74">
                <a:extLst>
                  <a:ext uri="{FF2B5EF4-FFF2-40B4-BE49-F238E27FC236}">
                    <a16:creationId xmlns:a16="http://schemas.microsoft.com/office/drawing/2014/main" id="{213752C3-BAC6-4FF1-8F3C-A39C83BD0AF3}"/>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75">
                <a:extLst>
                  <a:ext uri="{FF2B5EF4-FFF2-40B4-BE49-F238E27FC236}">
                    <a16:creationId xmlns:a16="http://schemas.microsoft.com/office/drawing/2014/main" id="{0013E3CB-244F-4077-90A9-5565A13D8F1A}"/>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76">
                <a:extLst>
                  <a:ext uri="{FF2B5EF4-FFF2-40B4-BE49-F238E27FC236}">
                    <a16:creationId xmlns:a16="http://schemas.microsoft.com/office/drawing/2014/main" id="{57C11FC5-F8A4-4047-B866-FD80B9D9D3FC}"/>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77">
                <a:extLst>
                  <a:ext uri="{FF2B5EF4-FFF2-40B4-BE49-F238E27FC236}">
                    <a16:creationId xmlns:a16="http://schemas.microsoft.com/office/drawing/2014/main" id="{C4C5AAAB-7B20-4A24-A3C5-1BAE2DB025BE}"/>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8">
                <a:extLst>
                  <a:ext uri="{FF2B5EF4-FFF2-40B4-BE49-F238E27FC236}">
                    <a16:creationId xmlns:a16="http://schemas.microsoft.com/office/drawing/2014/main" id="{B7D9EBA2-4FBD-47C4-A91E-B12A44192F02}"/>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9">
                <a:extLst>
                  <a:ext uri="{FF2B5EF4-FFF2-40B4-BE49-F238E27FC236}">
                    <a16:creationId xmlns:a16="http://schemas.microsoft.com/office/drawing/2014/main" id="{C12A355B-A675-4690-8402-6C6B710153D6}"/>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80">
                <a:extLst>
                  <a:ext uri="{FF2B5EF4-FFF2-40B4-BE49-F238E27FC236}">
                    <a16:creationId xmlns:a16="http://schemas.microsoft.com/office/drawing/2014/main" id="{36E06777-C8BC-4388-A9FC-1AEE7CC7D99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81">
                <a:extLst>
                  <a:ext uri="{FF2B5EF4-FFF2-40B4-BE49-F238E27FC236}">
                    <a16:creationId xmlns:a16="http://schemas.microsoft.com/office/drawing/2014/main" id="{629EF827-0101-4284-8CE2-9D1F02E6CED6}"/>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82">
                <a:extLst>
                  <a:ext uri="{FF2B5EF4-FFF2-40B4-BE49-F238E27FC236}">
                    <a16:creationId xmlns:a16="http://schemas.microsoft.com/office/drawing/2014/main" id="{32BE5D31-F816-4EA3-ABA4-4E9EEBBEB249}"/>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83">
                <a:extLst>
                  <a:ext uri="{FF2B5EF4-FFF2-40B4-BE49-F238E27FC236}">
                    <a16:creationId xmlns:a16="http://schemas.microsoft.com/office/drawing/2014/main" id="{158A4475-8B4F-4C00-AB20-4C26EE6DFE94}"/>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84">
                <a:extLst>
                  <a:ext uri="{FF2B5EF4-FFF2-40B4-BE49-F238E27FC236}">
                    <a16:creationId xmlns:a16="http://schemas.microsoft.com/office/drawing/2014/main" id="{02224B79-6310-4B4E-8A84-FA5BF04E40F9}"/>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85">
                <a:extLst>
                  <a:ext uri="{FF2B5EF4-FFF2-40B4-BE49-F238E27FC236}">
                    <a16:creationId xmlns:a16="http://schemas.microsoft.com/office/drawing/2014/main" id="{4B5CE277-568C-4FD5-A7B4-F17B6B03D9D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86">
                <a:extLst>
                  <a:ext uri="{FF2B5EF4-FFF2-40B4-BE49-F238E27FC236}">
                    <a16:creationId xmlns:a16="http://schemas.microsoft.com/office/drawing/2014/main" id="{0180CD66-B840-4761-BC85-622458CE0322}"/>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87">
                <a:extLst>
                  <a:ext uri="{FF2B5EF4-FFF2-40B4-BE49-F238E27FC236}">
                    <a16:creationId xmlns:a16="http://schemas.microsoft.com/office/drawing/2014/main" id="{CA1B9DD6-7C6B-41EF-BC51-DDC0C3F1F574}"/>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8">
                <a:extLst>
                  <a:ext uri="{FF2B5EF4-FFF2-40B4-BE49-F238E27FC236}">
                    <a16:creationId xmlns:a16="http://schemas.microsoft.com/office/drawing/2014/main" id="{9E2BAC9E-ED47-45D4-8DC1-44A70AAD484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9">
                <a:extLst>
                  <a:ext uri="{FF2B5EF4-FFF2-40B4-BE49-F238E27FC236}">
                    <a16:creationId xmlns:a16="http://schemas.microsoft.com/office/drawing/2014/main" id="{D7B0AB42-C13B-4525-9EEC-9ECBFB2E40FE}"/>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90">
                <a:extLst>
                  <a:ext uri="{FF2B5EF4-FFF2-40B4-BE49-F238E27FC236}">
                    <a16:creationId xmlns:a16="http://schemas.microsoft.com/office/drawing/2014/main" id="{4C61A9F5-4347-49F9-A117-BB457B48E6B6}"/>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91">
                <a:extLst>
                  <a:ext uri="{FF2B5EF4-FFF2-40B4-BE49-F238E27FC236}">
                    <a16:creationId xmlns:a16="http://schemas.microsoft.com/office/drawing/2014/main" id="{738C4019-6A83-4F53-B98F-7AF55632631F}"/>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92">
                <a:extLst>
                  <a:ext uri="{FF2B5EF4-FFF2-40B4-BE49-F238E27FC236}">
                    <a16:creationId xmlns:a16="http://schemas.microsoft.com/office/drawing/2014/main" id="{B2AECD23-5BEE-44B6-B3BA-DD19CE8B60DE}"/>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93">
                <a:extLst>
                  <a:ext uri="{FF2B5EF4-FFF2-40B4-BE49-F238E27FC236}">
                    <a16:creationId xmlns:a16="http://schemas.microsoft.com/office/drawing/2014/main" id="{230B9543-FDF1-4F01-B7F1-D6461419B2D0}"/>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94">
                <a:extLst>
                  <a:ext uri="{FF2B5EF4-FFF2-40B4-BE49-F238E27FC236}">
                    <a16:creationId xmlns:a16="http://schemas.microsoft.com/office/drawing/2014/main" id="{BDC07537-0CC4-41A5-B507-FE7AFB244A3F}"/>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95">
                <a:extLst>
                  <a:ext uri="{FF2B5EF4-FFF2-40B4-BE49-F238E27FC236}">
                    <a16:creationId xmlns:a16="http://schemas.microsoft.com/office/drawing/2014/main" id="{6BDC671D-699E-4943-9071-973D7F07DD8B}"/>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96">
                <a:extLst>
                  <a:ext uri="{FF2B5EF4-FFF2-40B4-BE49-F238E27FC236}">
                    <a16:creationId xmlns:a16="http://schemas.microsoft.com/office/drawing/2014/main" id="{CCAE95EA-E565-4845-B173-43F2CE3845DC}"/>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97">
                <a:extLst>
                  <a:ext uri="{FF2B5EF4-FFF2-40B4-BE49-F238E27FC236}">
                    <a16:creationId xmlns:a16="http://schemas.microsoft.com/office/drawing/2014/main" id="{D485AF8D-0DFB-40FE-B894-F8E984BF9A50}"/>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8">
                <a:extLst>
                  <a:ext uri="{FF2B5EF4-FFF2-40B4-BE49-F238E27FC236}">
                    <a16:creationId xmlns:a16="http://schemas.microsoft.com/office/drawing/2014/main" id="{FCA7E18F-F8D0-4FA8-A149-43DB556C29B2}"/>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9">
                <a:extLst>
                  <a:ext uri="{FF2B5EF4-FFF2-40B4-BE49-F238E27FC236}">
                    <a16:creationId xmlns:a16="http://schemas.microsoft.com/office/drawing/2014/main" id="{0CE64A6A-EDB3-479C-A5E3-5A5BFEA03697}"/>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00">
                <a:extLst>
                  <a:ext uri="{FF2B5EF4-FFF2-40B4-BE49-F238E27FC236}">
                    <a16:creationId xmlns:a16="http://schemas.microsoft.com/office/drawing/2014/main" id="{B995181F-CB07-488C-B76E-644FAE96F156}"/>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01">
                <a:extLst>
                  <a:ext uri="{FF2B5EF4-FFF2-40B4-BE49-F238E27FC236}">
                    <a16:creationId xmlns:a16="http://schemas.microsoft.com/office/drawing/2014/main" id="{685E9DA5-0992-4C9E-81C5-34F61EE38228}"/>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02">
                <a:extLst>
                  <a:ext uri="{FF2B5EF4-FFF2-40B4-BE49-F238E27FC236}">
                    <a16:creationId xmlns:a16="http://schemas.microsoft.com/office/drawing/2014/main" id="{224040D1-A221-463A-8E6E-9A7C8B96364D}"/>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203">
                <a:extLst>
                  <a:ext uri="{FF2B5EF4-FFF2-40B4-BE49-F238E27FC236}">
                    <a16:creationId xmlns:a16="http://schemas.microsoft.com/office/drawing/2014/main" id="{A169F33A-E2B2-4148-8E4D-603218C47466}"/>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204">
                <a:extLst>
                  <a:ext uri="{FF2B5EF4-FFF2-40B4-BE49-F238E27FC236}">
                    <a16:creationId xmlns:a16="http://schemas.microsoft.com/office/drawing/2014/main" id="{E410B70F-3042-4568-91F4-F3A7E7E16CAB}"/>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Freeform 206">
              <a:extLst>
                <a:ext uri="{FF2B5EF4-FFF2-40B4-BE49-F238E27FC236}">
                  <a16:creationId xmlns:a16="http://schemas.microsoft.com/office/drawing/2014/main" id="{3E15D835-F1C2-4C1C-BBF1-F670B153C259}"/>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07">
              <a:extLst>
                <a:ext uri="{FF2B5EF4-FFF2-40B4-BE49-F238E27FC236}">
                  <a16:creationId xmlns:a16="http://schemas.microsoft.com/office/drawing/2014/main" id="{230899D8-51A8-4749-9C79-0E4CBD8F6878}"/>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08">
              <a:extLst>
                <a:ext uri="{FF2B5EF4-FFF2-40B4-BE49-F238E27FC236}">
                  <a16:creationId xmlns:a16="http://schemas.microsoft.com/office/drawing/2014/main" id="{9C96D4B7-168E-4CF1-8F30-3B16CF6F19B2}"/>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09">
              <a:extLst>
                <a:ext uri="{FF2B5EF4-FFF2-40B4-BE49-F238E27FC236}">
                  <a16:creationId xmlns:a16="http://schemas.microsoft.com/office/drawing/2014/main" id="{6A26BC7D-6730-4918-B85A-DE57538821F6}"/>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10">
              <a:extLst>
                <a:ext uri="{FF2B5EF4-FFF2-40B4-BE49-F238E27FC236}">
                  <a16:creationId xmlns:a16="http://schemas.microsoft.com/office/drawing/2014/main" id="{9DDB95E6-074C-4669-B252-E31C7527CE6A}"/>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11">
              <a:extLst>
                <a:ext uri="{FF2B5EF4-FFF2-40B4-BE49-F238E27FC236}">
                  <a16:creationId xmlns:a16="http://schemas.microsoft.com/office/drawing/2014/main" id="{71D09A54-4720-48B5-BE19-006584B9A162}"/>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12">
              <a:extLst>
                <a:ext uri="{FF2B5EF4-FFF2-40B4-BE49-F238E27FC236}">
                  <a16:creationId xmlns:a16="http://schemas.microsoft.com/office/drawing/2014/main" id="{B876884F-A1B9-4849-8238-C411075FABC9}"/>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13">
              <a:extLst>
                <a:ext uri="{FF2B5EF4-FFF2-40B4-BE49-F238E27FC236}">
                  <a16:creationId xmlns:a16="http://schemas.microsoft.com/office/drawing/2014/main" id="{77451931-5716-4C06-9F24-E3CBEE208F5C}"/>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14">
              <a:extLst>
                <a:ext uri="{FF2B5EF4-FFF2-40B4-BE49-F238E27FC236}">
                  <a16:creationId xmlns:a16="http://schemas.microsoft.com/office/drawing/2014/main" id="{079D5FD3-7AC2-4F04-B5AE-29B78F5EADCD}"/>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5">
              <a:extLst>
                <a:ext uri="{FF2B5EF4-FFF2-40B4-BE49-F238E27FC236}">
                  <a16:creationId xmlns:a16="http://schemas.microsoft.com/office/drawing/2014/main" id="{3B2F9E7F-DE7E-490A-9156-F9FFFCD542DD}"/>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16">
              <a:extLst>
                <a:ext uri="{FF2B5EF4-FFF2-40B4-BE49-F238E27FC236}">
                  <a16:creationId xmlns:a16="http://schemas.microsoft.com/office/drawing/2014/main" id="{7EAB9334-83CC-47DA-9C5B-1E049D949FDB}"/>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7">
              <a:extLst>
                <a:ext uri="{FF2B5EF4-FFF2-40B4-BE49-F238E27FC236}">
                  <a16:creationId xmlns:a16="http://schemas.microsoft.com/office/drawing/2014/main" id="{981CB657-5AA4-464D-840A-58C99DA05551}"/>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8">
              <a:extLst>
                <a:ext uri="{FF2B5EF4-FFF2-40B4-BE49-F238E27FC236}">
                  <a16:creationId xmlns:a16="http://schemas.microsoft.com/office/drawing/2014/main" id="{36739C1B-965B-46CE-9D6E-CB9069B93C17}"/>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9">
              <a:extLst>
                <a:ext uri="{FF2B5EF4-FFF2-40B4-BE49-F238E27FC236}">
                  <a16:creationId xmlns:a16="http://schemas.microsoft.com/office/drawing/2014/main" id="{A06BB3B4-01A3-4BEF-983C-38F6AFB28202}"/>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0">
              <a:extLst>
                <a:ext uri="{FF2B5EF4-FFF2-40B4-BE49-F238E27FC236}">
                  <a16:creationId xmlns:a16="http://schemas.microsoft.com/office/drawing/2014/main" id="{3DD67185-79F9-4FAB-8236-95C9A1DCD651}"/>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1">
              <a:extLst>
                <a:ext uri="{FF2B5EF4-FFF2-40B4-BE49-F238E27FC236}">
                  <a16:creationId xmlns:a16="http://schemas.microsoft.com/office/drawing/2014/main" id="{3A759A9E-79EF-4F8D-997D-EE6AFA9E4AF0}"/>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22">
              <a:extLst>
                <a:ext uri="{FF2B5EF4-FFF2-40B4-BE49-F238E27FC236}">
                  <a16:creationId xmlns:a16="http://schemas.microsoft.com/office/drawing/2014/main" id="{17222CD3-4404-405C-9BC8-1BE99DB53B85}"/>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3">
              <a:extLst>
                <a:ext uri="{FF2B5EF4-FFF2-40B4-BE49-F238E27FC236}">
                  <a16:creationId xmlns:a16="http://schemas.microsoft.com/office/drawing/2014/main" id="{374F54A9-6555-42A9-BC05-7B37C97598A6}"/>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4">
              <a:extLst>
                <a:ext uri="{FF2B5EF4-FFF2-40B4-BE49-F238E27FC236}">
                  <a16:creationId xmlns:a16="http://schemas.microsoft.com/office/drawing/2014/main" id="{ED07717F-3080-4FD4-BB0C-2C3A71826B82}"/>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25">
              <a:extLst>
                <a:ext uri="{FF2B5EF4-FFF2-40B4-BE49-F238E27FC236}">
                  <a16:creationId xmlns:a16="http://schemas.microsoft.com/office/drawing/2014/main" id="{0ADC74F8-1DD9-40E2-AF85-CD95264FC8A6}"/>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26">
              <a:extLst>
                <a:ext uri="{FF2B5EF4-FFF2-40B4-BE49-F238E27FC236}">
                  <a16:creationId xmlns:a16="http://schemas.microsoft.com/office/drawing/2014/main" id="{5D84DC3A-F704-462B-BB77-33240954B657}"/>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27">
              <a:extLst>
                <a:ext uri="{FF2B5EF4-FFF2-40B4-BE49-F238E27FC236}">
                  <a16:creationId xmlns:a16="http://schemas.microsoft.com/office/drawing/2014/main" id="{FBB0F167-30C3-4525-B5BC-57CFDB1C1B83}"/>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8">
              <a:extLst>
                <a:ext uri="{FF2B5EF4-FFF2-40B4-BE49-F238E27FC236}">
                  <a16:creationId xmlns:a16="http://schemas.microsoft.com/office/drawing/2014/main" id="{6D2D7227-CD73-4C1C-A20C-060D8A033C0D}"/>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9">
              <a:extLst>
                <a:ext uri="{FF2B5EF4-FFF2-40B4-BE49-F238E27FC236}">
                  <a16:creationId xmlns:a16="http://schemas.microsoft.com/office/drawing/2014/main" id="{9DFDCE06-43EC-49DD-9572-1EB9E5F6C1B2}"/>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30">
              <a:extLst>
                <a:ext uri="{FF2B5EF4-FFF2-40B4-BE49-F238E27FC236}">
                  <a16:creationId xmlns:a16="http://schemas.microsoft.com/office/drawing/2014/main" id="{874C332D-3584-4009-9ACD-43007908B1D4}"/>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31">
              <a:extLst>
                <a:ext uri="{FF2B5EF4-FFF2-40B4-BE49-F238E27FC236}">
                  <a16:creationId xmlns:a16="http://schemas.microsoft.com/office/drawing/2014/main" id="{77BC9FDB-78AE-4C5D-B9F2-E4074F604525}"/>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32">
              <a:extLst>
                <a:ext uri="{FF2B5EF4-FFF2-40B4-BE49-F238E27FC236}">
                  <a16:creationId xmlns:a16="http://schemas.microsoft.com/office/drawing/2014/main" id="{D6493B1A-2912-45E8-8D87-5B47E9B98164}"/>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33">
              <a:extLst>
                <a:ext uri="{FF2B5EF4-FFF2-40B4-BE49-F238E27FC236}">
                  <a16:creationId xmlns:a16="http://schemas.microsoft.com/office/drawing/2014/main" id="{3EE4C8DA-83B8-4E18-B10A-00BADE718741}"/>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34">
              <a:extLst>
                <a:ext uri="{FF2B5EF4-FFF2-40B4-BE49-F238E27FC236}">
                  <a16:creationId xmlns:a16="http://schemas.microsoft.com/office/drawing/2014/main" id="{53DBCE17-9CB0-4217-A790-D4E76A669639}"/>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5">
              <a:extLst>
                <a:ext uri="{FF2B5EF4-FFF2-40B4-BE49-F238E27FC236}">
                  <a16:creationId xmlns:a16="http://schemas.microsoft.com/office/drawing/2014/main" id="{80097BD6-F574-42BA-9ABE-8B92DB6ADC3F}"/>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36">
              <a:extLst>
                <a:ext uri="{FF2B5EF4-FFF2-40B4-BE49-F238E27FC236}">
                  <a16:creationId xmlns:a16="http://schemas.microsoft.com/office/drawing/2014/main" id="{725F57DC-1974-4299-A5A2-1015101817C8}"/>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37">
              <a:extLst>
                <a:ext uri="{FF2B5EF4-FFF2-40B4-BE49-F238E27FC236}">
                  <a16:creationId xmlns:a16="http://schemas.microsoft.com/office/drawing/2014/main" id="{90B614F0-830E-4C5B-B965-CDE9F3D7D9AD}"/>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8">
              <a:extLst>
                <a:ext uri="{FF2B5EF4-FFF2-40B4-BE49-F238E27FC236}">
                  <a16:creationId xmlns:a16="http://schemas.microsoft.com/office/drawing/2014/main" id="{CF7B53F2-FABE-4705-BC3F-8EEC222B3AD7}"/>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9">
              <a:extLst>
                <a:ext uri="{FF2B5EF4-FFF2-40B4-BE49-F238E27FC236}">
                  <a16:creationId xmlns:a16="http://schemas.microsoft.com/office/drawing/2014/main" id="{5CC1EAB1-9947-4EDC-80D1-01F7E5B83731}"/>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40">
              <a:extLst>
                <a:ext uri="{FF2B5EF4-FFF2-40B4-BE49-F238E27FC236}">
                  <a16:creationId xmlns:a16="http://schemas.microsoft.com/office/drawing/2014/main" id="{42081889-A378-4259-BF97-3AA6AFC70BD5}"/>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41">
              <a:extLst>
                <a:ext uri="{FF2B5EF4-FFF2-40B4-BE49-F238E27FC236}">
                  <a16:creationId xmlns:a16="http://schemas.microsoft.com/office/drawing/2014/main" id="{7EFB6C5B-413D-4512-8EAA-E8B43CFF2B56}"/>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42">
              <a:extLst>
                <a:ext uri="{FF2B5EF4-FFF2-40B4-BE49-F238E27FC236}">
                  <a16:creationId xmlns:a16="http://schemas.microsoft.com/office/drawing/2014/main" id="{D6CF5F7D-7FBC-4848-BBB5-BA9CDC009AC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43">
              <a:extLst>
                <a:ext uri="{FF2B5EF4-FFF2-40B4-BE49-F238E27FC236}">
                  <a16:creationId xmlns:a16="http://schemas.microsoft.com/office/drawing/2014/main" id="{23AAFB1B-1561-4C08-89E5-3661C5C65ABD}"/>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44">
              <a:extLst>
                <a:ext uri="{FF2B5EF4-FFF2-40B4-BE49-F238E27FC236}">
                  <a16:creationId xmlns:a16="http://schemas.microsoft.com/office/drawing/2014/main" id="{23D1163E-0A97-4165-9914-F1119F1F014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45">
              <a:extLst>
                <a:ext uri="{FF2B5EF4-FFF2-40B4-BE49-F238E27FC236}">
                  <a16:creationId xmlns:a16="http://schemas.microsoft.com/office/drawing/2014/main" id="{8B99FDA2-5517-4971-A38A-E2BCA16F3ACB}"/>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46">
              <a:extLst>
                <a:ext uri="{FF2B5EF4-FFF2-40B4-BE49-F238E27FC236}">
                  <a16:creationId xmlns:a16="http://schemas.microsoft.com/office/drawing/2014/main" id="{B83B3EF5-D298-4D9C-A81E-19CAEA368566}"/>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47">
              <a:extLst>
                <a:ext uri="{FF2B5EF4-FFF2-40B4-BE49-F238E27FC236}">
                  <a16:creationId xmlns:a16="http://schemas.microsoft.com/office/drawing/2014/main" id="{A882FEF7-7A12-49C2-8C74-9D60B5E41ACE}"/>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8">
              <a:extLst>
                <a:ext uri="{FF2B5EF4-FFF2-40B4-BE49-F238E27FC236}">
                  <a16:creationId xmlns:a16="http://schemas.microsoft.com/office/drawing/2014/main" id="{3946C04E-492A-498E-87E2-A1D5718B2F0C}"/>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9">
              <a:extLst>
                <a:ext uri="{FF2B5EF4-FFF2-40B4-BE49-F238E27FC236}">
                  <a16:creationId xmlns:a16="http://schemas.microsoft.com/office/drawing/2014/main" id="{99FA1CF8-A5A2-48B3-AF60-1B0EE323A905}"/>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50">
              <a:extLst>
                <a:ext uri="{FF2B5EF4-FFF2-40B4-BE49-F238E27FC236}">
                  <a16:creationId xmlns:a16="http://schemas.microsoft.com/office/drawing/2014/main" id="{F3DDC43E-0497-4008-A885-3F1A5966DE56}"/>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51">
              <a:extLst>
                <a:ext uri="{FF2B5EF4-FFF2-40B4-BE49-F238E27FC236}">
                  <a16:creationId xmlns:a16="http://schemas.microsoft.com/office/drawing/2014/main" id="{26EAAF4E-3632-44F0-80C0-B824B7D33508}"/>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52">
              <a:extLst>
                <a:ext uri="{FF2B5EF4-FFF2-40B4-BE49-F238E27FC236}">
                  <a16:creationId xmlns:a16="http://schemas.microsoft.com/office/drawing/2014/main" id="{1D70CABC-003B-4A65-8A2E-8A8A8D2A2F49}"/>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53">
              <a:extLst>
                <a:ext uri="{FF2B5EF4-FFF2-40B4-BE49-F238E27FC236}">
                  <a16:creationId xmlns:a16="http://schemas.microsoft.com/office/drawing/2014/main" id="{3699D2B1-C269-4777-80BF-ED663504FC68}"/>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54">
              <a:extLst>
                <a:ext uri="{FF2B5EF4-FFF2-40B4-BE49-F238E27FC236}">
                  <a16:creationId xmlns:a16="http://schemas.microsoft.com/office/drawing/2014/main" id="{2843C0B9-144A-4D52-9624-022BEC6AE486}"/>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55">
              <a:extLst>
                <a:ext uri="{FF2B5EF4-FFF2-40B4-BE49-F238E27FC236}">
                  <a16:creationId xmlns:a16="http://schemas.microsoft.com/office/drawing/2014/main" id="{A674FF26-5D0B-4B90-826F-9E93FA16F386}"/>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56">
              <a:extLst>
                <a:ext uri="{FF2B5EF4-FFF2-40B4-BE49-F238E27FC236}">
                  <a16:creationId xmlns:a16="http://schemas.microsoft.com/office/drawing/2014/main" id="{8363ADBE-BCC9-4AB6-8FD0-F2B1E49693D2}"/>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57">
              <a:extLst>
                <a:ext uri="{FF2B5EF4-FFF2-40B4-BE49-F238E27FC236}">
                  <a16:creationId xmlns:a16="http://schemas.microsoft.com/office/drawing/2014/main" id="{DB7D7D7D-CCC2-4C6B-803F-6C0FDB70D146}"/>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8">
              <a:extLst>
                <a:ext uri="{FF2B5EF4-FFF2-40B4-BE49-F238E27FC236}">
                  <a16:creationId xmlns:a16="http://schemas.microsoft.com/office/drawing/2014/main" id="{0CDEE893-1E13-4A2B-9DF4-1406CA6D4134}"/>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9">
              <a:extLst>
                <a:ext uri="{FF2B5EF4-FFF2-40B4-BE49-F238E27FC236}">
                  <a16:creationId xmlns:a16="http://schemas.microsoft.com/office/drawing/2014/main" id="{C558AD59-FE41-4AB9-802C-D1EC7F60C615}"/>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60">
              <a:extLst>
                <a:ext uri="{FF2B5EF4-FFF2-40B4-BE49-F238E27FC236}">
                  <a16:creationId xmlns:a16="http://schemas.microsoft.com/office/drawing/2014/main" id="{406C703D-B636-4F23-9AFB-2024EB5A3F2D}"/>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61">
              <a:extLst>
                <a:ext uri="{FF2B5EF4-FFF2-40B4-BE49-F238E27FC236}">
                  <a16:creationId xmlns:a16="http://schemas.microsoft.com/office/drawing/2014/main" id="{FC9AE11D-8D73-4E82-9AAD-EFA6F3F6DF65}"/>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62">
              <a:extLst>
                <a:ext uri="{FF2B5EF4-FFF2-40B4-BE49-F238E27FC236}">
                  <a16:creationId xmlns:a16="http://schemas.microsoft.com/office/drawing/2014/main" id="{A05088C8-21D4-42F1-9AF4-B48D76A21CA6}"/>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63">
              <a:extLst>
                <a:ext uri="{FF2B5EF4-FFF2-40B4-BE49-F238E27FC236}">
                  <a16:creationId xmlns:a16="http://schemas.microsoft.com/office/drawing/2014/main" id="{9FE854DD-26BD-4F5D-99FE-7EF5DF4B93C8}"/>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64">
              <a:extLst>
                <a:ext uri="{FF2B5EF4-FFF2-40B4-BE49-F238E27FC236}">
                  <a16:creationId xmlns:a16="http://schemas.microsoft.com/office/drawing/2014/main" id="{8159DEED-896E-445C-8897-D9219E39BDD7}"/>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65">
              <a:extLst>
                <a:ext uri="{FF2B5EF4-FFF2-40B4-BE49-F238E27FC236}">
                  <a16:creationId xmlns:a16="http://schemas.microsoft.com/office/drawing/2014/main" id="{016F5765-EA95-400A-8B23-AC3313BECF12}"/>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6">
              <a:extLst>
                <a:ext uri="{FF2B5EF4-FFF2-40B4-BE49-F238E27FC236}">
                  <a16:creationId xmlns:a16="http://schemas.microsoft.com/office/drawing/2014/main" id="{418322A8-0404-44AE-A79F-D36FD29820B0}"/>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67">
              <a:extLst>
                <a:ext uri="{FF2B5EF4-FFF2-40B4-BE49-F238E27FC236}">
                  <a16:creationId xmlns:a16="http://schemas.microsoft.com/office/drawing/2014/main" id="{C8F68BAF-2024-4C1C-9A24-93070C4DB2E8}"/>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8">
              <a:extLst>
                <a:ext uri="{FF2B5EF4-FFF2-40B4-BE49-F238E27FC236}">
                  <a16:creationId xmlns:a16="http://schemas.microsoft.com/office/drawing/2014/main" id="{89011F5A-5336-4822-8ED4-19713CF6B23A}"/>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9">
              <a:extLst>
                <a:ext uri="{FF2B5EF4-FFF2-40B4-BE49-F238E27FC236}">
                  <a16:creationId xmlns:a16="http://schemas.microsoft.com/office/drawing/2014/main" id="{54EE5327-5D0C-48BD-B861-FC715BABEF31}"/>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70">
              <a:extLst>
                <a:ext uri="{FF2B5EF4-FFF2-40B4-BE49-F238E27FC236}">
                  <a16:creationId xmlns:a16="http://schemas.microsoft.com/office/drawing/2014/main" id="{6D000944-EFA2-4C3D-8B87-061A60528C3E}"/>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71">
              <a:extLst>
                <a:ext uri="{FF2B5EF4-FFF2-40B4-BE49-F238E27FC236}">
                  <a16:creationId xmlns:a16="http://schemas.microsoft.com/office/drawing/2014/main" id="{13CED54D-85A8-45A6-BDD5-E6CC7A1EFB2A}"/>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72">
              <a:extLst>
                <a:ext uri="{FF2B5EF4-FFF2-40B4-BE49-F238E27FC236}">
                  <a16:creationId xmlns:a16="http://schemas.microsoft.com/office/drawing/2014/main" id="{D2B3AA7C-33C2-4F50-8D63-BB1818C186F1}"/>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73">
              <a:extLst>
                <a:ext uri="{FF2B5EF4-FFF2-40B4-BE49-F238E27FC236}">
                  <a16:creationId xmlns:a16="http://schemas.microsoft.com/office/drawing/2014/main" id="{1570EBE4-07FA-428E-B3DD-B801D5E4459D}"/>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74">
              <a:extLst>
                <a:ext uri="{FF2B5EF4-FFF2-40B4-BE49-F238E27FC236}">
                  <a16:creationId xmlns:a16="http://schemas.microsoft.com/office/drawing/2014/main" id="{4303A323-3342-42D9-BB9C-6FBE24523047}"/>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5">
              <a:extLst>
                <a:ext uri="{FF2B5EF4-FFF2-40B4-BE49-F238E27FC236}">
                  <a16:creationId xmlns:a16="http://schemas.microsoft.com/office/drawing/2014/main" id="{CF93B6AD-EB45-494B-9AF4-55D872FF4C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76">
              <a:extLst>
                <a:ext uri="{FF2B5EF4-FFF2-40B4-BE49-F238E27FC236}">
                  <a16:creationId xmlns:a16="http://schemas.microsoft.com/office/drawing/2014/main" id="{8E0B3E8D-48FC-4AA5-877F-0420F9600CD8}"/>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77">
              <a:extLst>
                <a:ext uri="{FF2B5EF4-FFF2-40B4-BE49-F238E27FC236}">
                  <a16:creationId xmlns:a16="http://schemas.microsoft.com/office/drawing/2014/main" id="{73CD9AD3-538D-422F-846D-7198E5C4E15B}"/>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8">
              <a:extLst>
                <a:ext uri="{FF2B5EF4-FFF2-40B4-BE49-F238E27FC236}">
                  <a16:creationId xmlns:a16="http://schemas.microsoft.com/office/drawing/2014/main" id="{BA4C8AFC-75C1-4F10-A8A1-C3E2645E1CA9}"/>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9">
              <a:extLst>
                <a:ext uri="{FF2B5EF4-FFF2-40B4-BE49-F238E27FC236}">
                  <a16:creationId xmlns:a16="http://schemas.microsoft.com/office/drawing/2014/main" id="{70652DF6-97B1-4B8A-98D1-0F0B200F6C07}"/>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80">
              <a:extLst>
                <a:ext uri="{FF2B5EF4-FFF2-40B4-BE49-F238E27FC236}">
                  <a16:creationId xmlns:a16="http://schemas.microsoft.com/office/drawing/2014/main" id="{CA59B1B1-2805-478E-9F81-4207786DCF74}"/>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81">
              <a:extLst>
                <a:ext uri="{FF2B5EF4-FFF2-40B4-BE49-F238E27FC236}">
                  <a16:creationId xmlns:a16="http://schemas.microsoft.com/office/drawing/2014/main" id="{2620C2C6-A4F1-461D-8E8D-0A70B137C39C}"/>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82">
              <a:extLst>
                <a:ext uri="{FF2B5EF4-FFF2-40B4-BE49-F238E27FC236}">
                  <a16:creationId xmlns:a16="http://schemas.microsoft.com/office/drawing/2014/main" id="{4D93449A-99F4-418B-AFE9-E5CB25A9F4FE}"/>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83">
              <a:extLst>
                <a:ext uri="{FF2B5EF4-FFF2-40B4-BE49-F238E27FC236}">
                  <a16:creationId xmlns:a16="http://schemas.microsoft.com/office/drawing/2014/main" id="{1E7B28B0-EDD5-4C68-9181-F68499E651B8}"/>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84">
              <a:extLst>
                <a:ext uri="{FF2B5EF4-FFF2-40B4-BE49-F238E27FC236}">
                  <a16:creationId xmlns:a16="http://schemas.microsoft.com/office/drawing/2014/main" id="{E2047DEE-FCAB-4C44-84F4-CACC4B3A95A4}"/>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5">
              <a:extLst>
                <a:ext uri="{FF2B5EF4-FFF2-40B4-BE49-F238E27FC236}">
                  <a16:creationId xmlns:a16="http://schemas.microsoft.com/office/drawing/2014/main" id="{D6E68B37-FD3A-45EC-9124-E78AB3EAAB77}"/>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86">
              <a:extLst>
                <a:ext uri="{FF2B5EF4-FFF2-40B4-BE49-F238E27FC236}">
                  <a16:creationId xmlns:a16="http://schemas.microsoft.com/office/drawing/2014/main" id="{0B016B47-1719-4C01-9A70-531B82D32FF9}"/>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87">
              <a:extLst>
                <a:ext uri="{FF2B5EF4-FFF2-40B4-BE49-F238E27FC236}">
                  <a16:creationId xmlns:a16="http://schemas.microsoft.com/office/drawing/2014/main" id="{43BD26E1-538D-4FD8-9C21-63D0685011D9}"/>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8">
              <a:extLst>
                <a:ext uri="{FF2B5EF4-FFF2-40B4-BE49-F238E27FC236}">
                  <a16:creationId xmlns:a16="http://schemas.microsoft.com/office/drawing/2014/main" id="{04414606-E84F-430A-A369-70AF107E851D}"/>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9">
              <a:extLst>
                <a:ext uri="{FF2B5EF4-FFF2-40B4-BE49-F238E27FC236}">
                  <a16:creationId xmlns:a16="http://schemas.microsoft.com/office/drawing/2014/main" id="{75B1CD62-9122-4CA8-914C-EEEFFAD6491B}"/>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90">
              <a:extLst>
                <a:ext uri="{FF2B5EF4-FFF2-40B4-BE49-F238E27FC236}">
                  <a16:creationId xmlns:a16="http://schemas.microsoft.com/office/drawing/2014/main" id="{34464E52-9BA6-4D1A-AE0D-7A3F3B6CD3B0}"/>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91">
              <a:extLst>
                <a:ext uri="{FF2B5EF4-FFF2-40B4-BE49-F238E27FC236}">
                  <a16:creationId xmlns:a16="http://schemas.microsoft.com/office/drawing/2014/main" id="{10F7EC60-8A3E-4C57-9AFC-13D0863B99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92">
              <a:extLst>
                <a:ext uri="{FF2B5EF4-FFF2-40B4-BE49-F238E27FC236}">
                  <a16:creationId xmlns:a16="http://schemas.microsoft.com/office/drawing/2014/main" id="{151F188D-1413-4891-A7CB-7A24E9562AA7}"/>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93">
              <a:extLst>
                <a:ext uri="{FF2B5EF4-FFF2-40B4-BE49-F238E27FC236}">
                  <a16:creationId xmlns:a16="http://schemas.microsoft.com/office/drawing/2014/main" id="{3FAE86CD-EB04-4D34-95C4-D4861F192C97}"/>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94">
              <a:extLst>
                <a:ext uri="{FF2B5EF4-FFF2-40B4-BE49-F238E27FC236}">
                  <a16:creationId xmlns:a16="http://schemas.microsoft.com/office/drawing/2014/main" id="{9B1CDF18-8331-45E3-A1EF-086CE9D280BB}"/>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95">
              <a:extLst>
                <a:ext uri="{FF2B5EF4-FFF2-40B4-BE49-F238E27FC236}">
                  <a16:creationId xmlns:a16="http://schemas.microsoft.com/office/drawing/2014/main" id="{560FA846-A214-476C-AEA1-FA088458A9FD}"/>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96">
              <a:extLst>
                <a:ext uri="{FF2B5EF4-FFF2-40B4-BE49-F238E27FC236}">
                  <a16:creationId xmlns:a16="http://schemas.microsoft.com/office/drawing/2014/main" id="{745E7CCC-1BDF-45D7-9424-975A1D66C24B}"/>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97">
              <a:extLst>
                <a:ext uri="{FF2B5EF4-FFF2-40B4-BE49-F238E27FC236}">
                  <a16:creationId xmlns:a16="http://schemas.microsoft.com/office/drawing/2014/main" id="{342D4227-8F29-47CF-9DE0-8EB5B0640772}"/>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8">
              <a:extLst>
                <a:ext uri="{FF2B5EF4-FFF2-40B4-BE49-F238E27FC236}">
                  <a16:creationId xmlns:a16="http://schemas.microsoft.com/office/drawing/2014/main" id="{96950395-FC59-4A9D-B9A0-E20024F1E25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9">
              <a:extLst>
                <a:ext uri="{FF2B5EF4-FFF2-40B4-BE49-F238E27FC236}">
                  <a16:creationId xmlns:a16="http://schemas.microsoft.com/office/drawing/2014/main" id="{855B0000-A9FA-450C-B31E-75A3836780AD}"/>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00">
              <a:extLst>
                <a:ext uri="{FF2B5EF4-FFF2-40B4-BE49-F238E27FC236}">
                  <a16:creationId xmlns:a16="http://schemas.microsoft.com/office/drawing/2014/main" id="{7C7ED4D4-9186-4C78-936B-66929672A766}"/>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01">
              <a:extLst>
                <a:ext uri="{FF2B5EF4-FFF2-40B4-BE49-F238E27FC236}">
                  <a16:creationId xmlns:a16="http://schemas.microsoft.com/office/drawing/2014/main" id="{1395523B-2BFE-4658-BDDA-3125C9324E08}"/>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2">
              <a:extLst>
                <a:ext uri="{FF2B5EF4-FFF2-40B4-BE49-F238E27FC236}">
                  <a16:creationId xmlns:a16="http://schemas.microsoft.com/office/drawing/2014/main" id="{3436C794-0719-4283-AD38-83162A892AC3}"/>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03">
              <a:extLst>
                <a:ext uri="{FF2B5EF4-FFF2-40B4-BE49-F238E27FC236}">
                  <a16:creationId xmlns:a16="http://schemas.microsoft.com/office/drawing/2014/main" id="{7D7E3D05-80CD-40DC-8C44-77C0975345D7}"/>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04">
              <a:extLst>
                <a:ext uri="{FF2B5EF4-FFF2-40B4-BE49-F238E27FC236}">
                  <a16:creationId xmlns:a16="http://schemas.microsoft.com/office/drawing/2014/main" id="{49DF40CC-7428-4164-B731-79CB5170F953}"/>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05">
              <a:extLst>
                <a:ext uri="{FF2B5EF4-FFF2-40B4-BE49-F238E27FC236}">
                  <a16:creationId xmlns:a16="http://schemas.microsoft.com/office/drawing/2014/main" id="{12F532DE-A66C-499C-A5F6-3A34B95A3AC8}"/>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4755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extLst>
      <p:ext uri="{BB962C8B-B14F-4D97-AF65-F5344CB8AC3E}">
        <p14:creationId xmlns:p14="http://schemas.microsoft.com/office/powerpoint/2010/main" val="101640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9EBD2-EBC5-4651-9CD7-7039C6F6B7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EA5F71-2D57-4099-AC0E-57682FEA2EE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D54B15-F1C2-4255-979D-D8C5FAB56393}"/>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7B26E530-C9C8-4C43-8910-C086B4B173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26752D-13E3-4BD7-A9DA-09399610B200}"/>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286039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01BAE-CFA7-4155-BADA-18078EEB18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4C47070-C195-4CD1-9154-5F5875C1C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22A9F4A-ECA8-4495-9DA9-8A73C08AB2ED}"/>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119DDE02-F777-4316-8142-33F79D8666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2C7E64-7509-4D01-96CA-EB2044B97E87}"/>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273690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CFF00-6DC9-4838-9050-1E95C512B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CC43CA-AE3C-418D-8399-4217D78C696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58EB7E7-9B62-4824-827F-A210EE9188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659E36E-22F0-4244-97B6-9C064C39130B}"/>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6" name="页脚占位符 5">
            <a:extLst>
              <a:ext uri="{FF2B5EF4-FFF2-40B4-BE49-F238E27FC236}">
                <a16:creationId xmlns:a16="http://schemas.microsoft.com/office/drawing/2014/main" id="{12EB245F-E0C9-4129-B784-6545244E14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E942A7-44ED-401B-98C0-25EDCB4AAD87}"/>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256419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FC045-1226-44E0-8FDB-CC42A40EA7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E30F8D-EED8-4316-B1D5-2B573E809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D7CB1EC-6212-4DB7-86DC-5DE2FB72957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FCCDD09-33D1-4784-9A7A-D2C41991B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93572D2-4E81-4058-AB28-F2F50A1AC3E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43168C8-0C30-4D0A-BB71-01F1E00885B1}"/>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8" name="页脚占位符 7">
            <a:extLst>
              <a:ext uri="{FF2B5EF4-FFF2-40B4-BE49-F238E27FC236}">
                <a16:creationId xmlns:a16="http://schemas.microsoft.com/office/drawing/2014/main" id="{2985B7EE-9703-46CF-B017-797185A2AB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223AAA-7555-4310-9553-220A77C4B7EB}"/>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132821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9976C-AD20-4C32-8489-A0B8AFA178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A8B3A7-453C-4B06-92D7-BBD71970223C}"/>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4" name="页脚占位符 3">
            <a:extLst>
              <a:ext uri="{FF2B5EF4-FFF2-40B4-BE49-F238E27FC236}">
                <a16:creationId xmlns:a16="http://schemas.microsoft.com/office/drawing/2014/main" id="{8C3F2A80-C064-4808-9059-9FF0C6C0A3F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1FE99A-0ADC-47C5-96A9-3838DCFE6FFE}"/>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61342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C3E1C6-EB1E-4010-A3AE-8DC05B3A4A5E}"/>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3" name="页脚占位符 2">
            <a:extLst>
              <a:ext uri="{FF2B5EF4-FFF2-40B4-BE49-F238E27FC236}">
                <a16:creationId xmlns:a16="http://schemas.microsoft.com/office/drawing/2014/main" id="{1E1B55B2-71EF-4427-AC89-97E09CEB73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38260F-D6C5-4B09-B133-EA6A6236377D}"/>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215487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962EE-3585-4D9C-9851-F0B16F3917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834810-5A2F-43B4-A078-4DC6FDD1B9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0B94E0F-7865-41C6-9C81-A40DE6F2F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441E1D9-599B-45D0-AD7E-F2B3807BAFE7}"/>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6" name="页脚占位符 5">
            <a:extLst>
              <a:ext uri="{FF2B5EF4-FFF2-40B4-BE49-F238E27FC236}">
                <a16:creationId xmlns:a16="http://schemas.microsoft.com/office/drawing/2014/main" id="{0E402B8C-C502-43DB-95E0-9FAF9D3308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11996A-DBDB-4DC9-9648-FC1E47B4D363}"/>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19773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E69D6-6801-435E-A0DF-04FD9A8485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56E88B-7268-42DB-9717-E0828A302D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FAD3EB-62BE-427F-98B9-E584C4F62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15BA358-2088-4700-854A-6E98E0E35720}"/>
              </a:ext>
            </a:extLst>
          </p:cNvPr>
          <p:cNvSpPr>
            <a:spLocks noGrp="1"/>
          </p:cNvSpPr>
          <p:nvPr>
            <p:ph type="dt" sz="half" idx="10"/>
          </p:nvPr>
        </p:nvSpPr>
        <p:spPr/>
        <p:txBody>
          <a:bodyPr/>
          <a:lstStyle/>
          <a:p>
            <a:fld id="{5AE4FAE9-6984-42D1-9DE5-0957EE0BA05E}" type="datetimeFigureOut">
              <a:rPr lang="zh-CN" altLang="en-US" smtClean="0"/>
              <a:t>2023/8/3</a:t>
            </a:fld>
            <a:endParaRPr lang="zh-CN" altLang="en-US"/>
          </a:p>
        </p:txBody>
      </p:sp>
      <p:sp>
        <p:nvSpPr>
          <p:cNvPr id="6" name="页脚占位符 5">
            <a:extLst>
              <a:ext uri="{FF2B5EF4-FFF2-40B4-BE49-F238E27FC236}">
                <a16:creationId xmlns:a16="http://schemas.microsoft.com/office/drawing/2014/main" id="{90106A9B-8BE8-418B-BC58-F80DDC70D4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AD306C-3061-4423-913D-F8ED9E220707}"/>
              </a:ext>
            </a:extLst>
          </p:cNvPr>
          <p:cNvSpPr>
            <a:spLocks noGrp="1"/>
          </p:cNvSpPr>
          <p:nvPr>
            <p:ph type="sldNum" sz="quarter" idx="12"/>
          </p:nvPr>
        </p:nvSpPr>
        <p:spPr/>
        <p:txBody>
          <a:body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162373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3C43D5-7127-47A2-B5E1-65092EDA8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0ECBC4-17C6-4FFF-B9AF-704C3571B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530AE9-7CC6-4895-B7E0-BB3404206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4FAE9-6984-42D1-9DE5-0957EE0BA05E}"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A3F0CDF0-E6D9-4AB2-A4B1-2EB363D17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5553AB8-A6C6-417F-AA4A-C268C451E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6294D-21B1-4C48-884C-C2B515183CE8}" type="slidenum">
              <a:rPr lang="zh-CN" altLang="en-US" smtClean="0"/>
              <a:t>‹#›</a:t>
            </a:fld>
            <a:endParaRPr lang="zh-CN" altLang="en-US"/>
          </a:p>
        </p:txBody>
      </p:sp>
    </p:spTree>
    <p:extLst>
      <p:ext uri="{BB962C8B-B14F-4D97-AF65-F5344CB8AC3E}">
        <p14:creationId xmlns:p14="http://schemas.microsoft.com/office/powerpoint/2010/main" val="1042504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tmp"/><Relationship Id="rId4" Type="http://schemas.openxmlformats.org/officeDocument/2006/relationships/image" Target="../media/image5.tmp"/></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53CDBF7B-113C-4194-9798-5C82DCAA6F19}"/>
              </a:ext>
            </a:extLst>
          </p:cNvPr>
          <p:cNvSpPr txBox="1"/>
          <p:nvPr/>
        </p:nvSpPr>
        <p:spPr>
          <a:xfrm>
            <a:off x="1904458" y="2655387"/>
            <a:ext cx="8193539" cy="646331"/>
          </a:xfrm>
          <a:prstGeom prst="rect">
            <a:avLst/>
          </a:prstGeom>
          <a:noFill/>
        </p:spPr>
        <p:txBody>
          <a:bodyPr wrap="square" rtlCol="0">
            <a:spAutoFit/>
          </a:bodyPr>
          <a:lstStyle/>
          <a:p>
            <a:pPr algn="ctr"/>
            <a:r>
              <a:rPr lang="en-US" altLang="zh-CN" sz="3600" b="1" dirty="0">
                <a:solidFill>
                  <a:srgbClr val="63065F"/>
                </a:solidFill>
                <a:latin typeface="微软雅黑" panose="020B0503020204020204" pitchFamily="34" charset="-122"/>
                <a:ea typeface="微软雅黑" panose="020B0503020204020204" pitchFamily="34" charset="-122"/>
              </a:rPr>
              <a:t>ANN+GAN</a:t>
            </a:r>
            <a:r>
              <a:rPr lang="zh-CN" altLang="en-US" sz="3600" b="1">
                <a:solidFill>
                  <a:srgbClr val="63065F"/>
                </a:solidFill>
                <a:latin typeface="微软雅黑" panose="020B0503020204020204" pitchFamily="34" charset="-122"/>
                <a:ea typeface="微软雅黑" panose="020B0503020204020204" pitchFamily="34" charset="-122"/>
              </a:rPr>
              <a:t>蛋白质突变性能预测</a:t>
            </a:r>
            <a:endParaRPr lang="zh-CN" altLang="en-US" sz="3600" b="1" dirty="0">
              <a:solidFill>
                <a:srgbClr val="63065F"/>
              </a:solidFill>
              <a:latin typeface="微软雅黑" panose="020B0503020204020204" pitchFamily="34" charset="-122"/>
              <a:ea typeface="微软雅黑" panose="020B0503020204020204" pitchFamily="34" charset="-122"/>
            </a:endParaRPr>
          </a:p>
        </p:txBody>
      </p:sp>
      <p:pic>
        <p:nvPicPr>
          <p:cNvPr id="13" name="!!南京大学">
            <a:extLst>
              <a:ext uri="{FF2B5EF4-FFF2-40B4-BE49-F238E27FC236}">
                <a16:creationId xmlns:a16="http://schemas.microsoft.com/office/drawing/2014/main" id="{566883A2-708A-496D-BC77-9714E1E890B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132" b="7990"/>
          <a:stretch/>
        </p:blipFill>
        <p:spPr>
          <a:xfrm>
            <a:off x="1271588" y="-38731"/>
            <a:ext cx="2033177" cy="1180458"/>
          </a:xfrm>
          <a:prstGeom prst="rect">
            <a:avLst/>
          </a:prstGeom>
        </p:spPr>
      </p:pic>
      <p:pic>
        <p:nvPicPr>
          <p:cNvPr id="322" name="Picture 4">
            <a:extLst>
              <a:ext uri="{FF2B5EF4-FFF2-40B4-BE49-F238E27FC236}">
                <a16:creationId xmlns:a16="http://schemas.microsoft.com/office/drawing/2014/main" id="{C08D4BEF-088E-4574-952C-9636270538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50562" y="74952"/>
            <a:ext cx="1133475" cy="113347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26" name="图片 625" descr="logo_画板 1 副本 3">
            <a:extLst>
              <a:ext uri="{FF2B5EF4-FFF2-40B4-BE49-F238E27FC236}">
                <a16:creationId xmlns:a16="http://schemas.microsoft.com/office/drawing/2014/main" id="{483DB6C3-A14C-429E-98AC-C16D1BD0FAE4}"/>
              </a:ext>
            </a:extLst>
          </p:cNvPr>
          <p:cNvPicPr>
            <a:picLocks noChangeAspect="1"/>
          </p:cNvPicPr>
          <p:nvPr/>
        </p:nvPicPr>
        <p:blipFill>
          <a:blip r:embed="rId6"/>
          <a:stretch>
            <a:fillRect/>
          </a:stretch>
        </p:blipFill>
        <p:spPr>
          <a:xfrm>
            <a:off x="-12032" y="5088881"/>
            <a:ext cx="12233910" cy="1869440"/>
          </a:xfrm>
          <a:prstGeom prst="rect">
            <a:avLst/>
          </a:prstGeom>
        </p:spPr>
      </p:pic>
      <p:sp>
        <p:nvSpPr>
          <p:cNvPr id="628" name="矩形 627">
            <a:extLst>
              <a:ext uri="{FF2B5EF4-FFF2-40B4-BE49-F238E27FC236}">
                <a16:creationId xmlns:a16="http://schemas.microsoft.com/office/drawing/2014/main" id="{F68683F4-E83F-463D-BB2A-54F92CC686DE}"/>
              </a:ext>
            </a:extLst>
          </p:cNvPr>
          <p:cNvSpPr/>
          <p:nvPr/>
        </p:nvSpPr>
        <p:spPr>
          <a:xfrm flipV="1">
            <a:off x="-1" y="1261493"/>
            <a:ext cx="12191997" cy="57398"/>
          </a:xfrm>
          <a:prstGeom prst="rect">
            <a:avLst/>
          </a:prstGeom>
          <a:solidFill>
            <a:srgbClr val="6E0F6D"/>
          </a:solidFill>
          <a:ln>
            <a:solidFill>
              <a:srgbClr val="6D32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矩形 628">
            <a:extLst>
              <a:ext uri="{FF2B5EF4-FFF2-40B4-BE49-F238E27FC236}">
                <a16:creationId xmlns:a16="http://schemas.microsoft.com/office/drawing/2014/main" id="{28D1A0D7-3FC2-4BEC-B89E-B271AF568724}"/>
              </a:ext>
            </a:extLst>
          </p:cNvPr>
          <p:cNvSpPr/>
          <p:nvPr/>
        </p:nvSpPr>
        <p:spPr>
          <a:xfrm flipV="1">
            <a:off x="0" y="5485832"/>
            <a:ext cx="12191997" cy="45719"/>
          </a:xfrm>
          <a:prstGeom prst="rect">
            <a:avLst/>
          </a:prstGeom>
          <a:solidFill>
            <a:srgbClr val="6D3284"/>
          </a:solidFill>
          <a:ln>
            <a:solidFill>
              <a:srgbClr val="6306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EB78DDB-BD58-CC41-C3E4-559ADB55129B}"/>
              </a:ext>
            </a:extLst>
          </p:cNvPr>
          <p:cNvSpPr txBox="1"/>
          <p:nvPr/>
        </p:nvSpPr>
        <p:spPr>
          <a:xfrm>
            <a:off x="1271588" y="1633528"/>
            <a:ext cx="7248754" cy="584775"/>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第二届合成生物学竞赛蛋白质设计赛道</a:t>
            </a:r>
          </a:p>
        </p:txBody>
      </p:sp>
      <p:sp>
        <p:nvSpPr>
          <p:cNvPr id="3" name="矩形 2">
            <a:extLst>
              <a:ext uri="{FF2B5EF4-FFF2-40B4-BE49-F238E27FC236}">
                <a16:creationId xmlns:a16="http://schemas.microsoft.com/office/drawing/2014/main" id="{FF1A076A-9909-808C-DEE4-A312FBCF9162}"/>
              </a:ext>
            </a:extLst>
          </p:cNvPr>
          <p:cNvSpPr/>
          <p:nvPr/>
        </p:nvSpPr>
        <p:spPr>
          <a:xfrm>
            <a:off x="3187634" y="3575221"/>
            <a:ext cx="4527201" cy="1712135"/>
          </a:xfrm>
          <a:prstGeom prst="rect">
            <a:avLst/>
          </a:prstGeom>
          <a:ln>
            <a:noFill/>
          </a:ln>
        </p:spPr>
        <p:txBody>
          <a:bodyPr wrap="none">
            <a:spAutoFit/>
          </a:bodyPr>
          <a:lstStyle/>
          <a:p>
            <a:pPr algn="r">
              <a:lnSpc>
                <a:spcPct val="150000"/>
              </a:lnSpc>
            </a:pPr>
            <a:r>
              <a:rPr lang="zh-CN" altLang="en-US" dirty="0">
                <a:latin typeface="+mn-ea"/>
                <a:cs typeface="Times New Roman" panose="02020603050405020304" pitchFamily="18" charset="0"/>
              </a:rPr>
              <a:t>队伍成员：张一健   南京大学化学化工学院</a:t>
            </a:r>
            <a:endParaRPr lang="en-US" altLang="zh-CN" dirty="0">
              <a:latin typeface="+mn-ea"/>
              <a:cs typeface="Times New Roman" panose="02020603050405020304" pitchFamily="18" charset="0"/>
            </a:endParaRPr>
          </a:p>
          <a:p>
            <a:pPr algn="r">
              <a:lnSpc>
                <a:spcPct val="150000"/>
              </a:lnSpc>
            </a:pPr>
            <a:r>
              <a:rPr lang="zh-CN" altLang="en-US" dirty="0">
                <a:latin typeface="+mn-ea"/>
                <a:cs typeface="Times New Roman" panose="02020603050405020304" pitchFamily="18" charset="0"/>
              </a:rPr>
              <a:t>陈子川      南京大学匡亚明学院</a:t>
            </a:r>
            <a:endParaRPr lang="en-US" altLang="zh-CN" dirty="0">
              <a:latin typeface="+mn-ea"/>
              <a:cs typeface="Times New Roman" panose="02020603050405020304" pitchFamily="18" charset="0"/>
            </a:endParaRPr>
          </a:p>
          <a:p>
            <a:pPr algn="r">
              <a:lnSpc>
                <a:spcPct val="150000"/>
              </a:lnSpc>
            </a:pPr>
            <a:r>
              <a:rPr lang="zh-CN" altLang="en-US" dirty="0">
                <a:latin typeface="+mn-ea"/>
                <a:cs typeface="Times New Roman" panose="02020603050405020304" pitchFamily="18" charset="0"/>
              </a:rPr>
              <a:t>  臧  敏       南京大学匡亚明学院</a:t>
            </a:r>
            <a:endParaRPr lang="en-US" altLang="zh-CN" dirty="0">
              <a:latin typeface="+mn-ea"/>
              <a:cs typeface="Times New Roman" panose="02020603050405020304" pitchFamily="18" charset="0"/>
            </a:endParaRPr>
          </a:p>
          <a:p>
            <a:pPr algn="r">
              <a:lnSpc>
                <a:spcPct val="150000"/>
              </a:lnSpc>
            </a:pPr>
            <a:r>
              <a:rPr lang="zh-CN" altLang="en-US" dirty="0">
                <a:latin typeface="+mn-ea"/>
                <a:cs typeface="Times New Roman" panose="02020603050405020304" pitchFamily="18" charset="0"/>
              </a:rPr>
              <a:t>指导老师：董昊 教授  南京大学匡亚明学院</a:t>
            </a:r>
            <a:endParaRPr lang="en-US" altLang="zh-CN" dirty="0">
              <a:latin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126228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灯片编号占位符 1">
            <a:extLst>
              <a:ext uri="{FF2B5EF4-FFF2-40B4-BE49-F238E27FC236}">
                <a16:creationId xmlns:a16="http://schemas.microsoft.com/office/drawing/2014/main" id="{021AA262-95D5-8435-D9B7-AA39610A3CE0}"/>
              </a:ext>
            </a:extLst>
          </p:cNvPr>
          <p:cNvSpPr txBox="1">
            <a:spLocks/>
          </p:cNvSpPr>
          <p:nvPr/>
        </p:nvSpPr>
        <p:spPr>
          <a:xfrm>
            <a:off x="9172643" y="6472587"/>
            <a:ext cx="2700000" cy="316800"/>
          </a:xfrm>
          <a:prstGeom prst="rect">
            <a:avLst/>
          </a:prstGeom>
        </p:spPr>
        <p:txBody>
          <a:bodyP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9AE70B2-8BF9-45C0-BB95-33D1B9D3A854}" type="slidenum">
              <a:rPr lang="zh-CN" altLang="en-US" sz="1600" smtClean="0">
                <a:solidFill>
                  <a:schemeClr val="bg2">
                    <a:lumMod val="65000"/>
                  </a:schemeClr>
                </a:solidFill>
              </a:rPr>
              <a:pPr algn="r"/>
              <a:t>2</a:t>
            </a:fld>
            <a:endParaRPr lang="zh-CN" altLang="en-US" sz="1600" dirty="0">
              <a:solidFill>
                <a:schemeClr val="bg2">
                  <a:lumMod val="65000"/>
                </a:schemeClr>
              </a:solidFill>
            </a:endParaRPr>
          </a:p>
        </p:txBody>
      </p:sp>
      <p:pic>
        <p:nvPicPr>
          <p:cNvPr id="3" name="图片 2">
            <a:extLst>
              <a:ext uri="{FF2B5EF4-FFF2-40B4-BE49-F238E27FC236}">
                <a16:creationId xmlns:a16="http://schemas.microsoft.com/office/drawing/2014/main" id="{2440D4D2-C07F-6E6E-EC35-7A57DC086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439" y="936467"/>
            <a:ext cx="6357970" cy="2096722"/>
          </a:xfrm>
          <a:prstGeom prst="rect">
            <a:avLst/>
          </a:prstGeom>
        </p:spPr>
      </p:pic>
      <p:pic>
        <p:nvPicPr>
          <p:cNvPr id="20" name="图片 19">
            <a:extLst>
              <a:ext uri="{FF2B5EF4-FFF2-40B4-BE49-F238E27FC236}">
                <a16:creationId xmlns:a16="http://schemas.microsoft.com/office/drawing/2014/main" id="{278FBDA1-5196-4AEF-B8F5-A12CED55FBB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7069"/>
          <a:stretch/>
        </p:blipFill>
        <p:spPr>
          <a:xfrm>
            <a:off x="5044160" y="4246593"/>
            <a:ext cx="2880665" cy="1806337"/>
          </a:xfrm>
          <a:prstGeom prst="rect">
            <a:avLst/>
          </a:prstGeom>
        </p:spPr>
      </p:pic>
      <p:sp>
        <p:nvSpPr>
          <p:cNvPr id="21" name="文本框 20">
            <a:extLst>
              <a:ext uri="{FF2B5EF4-FFF2-40B4-BE49-F238E27FC236}">
                <a16:creationId xmlns:a16="http://schemas.microsoft.com/office/drawing/2014/main" id="{0EEEDEDC-4E30-429D-9DF2-5B16E4FCE911}"/>
              </a:ext>
            </a:extLst>
          </p:cNvPr>
          <p:cNvSpPr txBox="1"/>
          <p:nvPr/>
        </p:nvSpPr>
        <p:spPr>
          <a:xfrm>
            <a:off x="6840522" y="5166422"/>
            <a:ext cx="895635" cy="330851"/>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r=0.788</a:t>
            </a:r>
          </a:p>
          <a:p>
            <a:r>
              <a:rPr lang="en-US" altLang="zh-CN" sz="1400" dirty="0">
                <a:latin typeface="Times New Roman" panose="02020603050405020304" pitchFamily="18" charset="0"/>
                <a:cs typeface="Times New Roman" panose="02020603050405020304" pitchFamily="18" charset="0"/>
              </a:rPr>
              <a:t>mse=0.237</a:t>
            </a:r>
            <a:endParaRPr lang="zh-CN" altLang="en-US" sz="14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F0E0DA1-14B3-426A-A5DF-8F12C16422BA}"/>
              </a:ext>
            </a:extLst>
          </p:cNvPr>
          <p:cNvSpPr/>
          <p:nvPr/>
        </p:nvSpPr>
        <p:spPr>
          <a:xfrm>
            <a:off x="5723795" y="4049312"/>
            <a:ext cx="1730553" cy="276999"/>
          </a:xfrm>
          <a:prstGeom prst="rect">
            <a:avLst/>
          </a:prstGeom>
        </p:spPr>
        <p:txBody>
          <a:bodyPr wrap="square">
            <a:spAutoFit/>
          </a:bodyPr>
          <a:lstStyle/>
          <a:p>
            <a:r>
              <a:rPr lang="zh-CN" altLang="en-US" sz="1200" b="1" dirty="0">
                <a:latin typeface="+mn-ea"/>
                <a:cs typeface="+mn-ea"/>
              </a:rPr>
              <a:t>粗粒化序列预测器性能</a:t>
            </a:r>
          </a:p>
        </p:txBody>
      </p:sp>
      <p:pic>
        <p:nvPicPr>
          <p:cNvPr id="25" name="图片 24">
            <a:extLst>
              <a:ext uri="{FF2B5EF4-FFF2-40B4-BE49-F238E27FC236}">
                <a16:creationId xmlns:a16="http://schemas.microsoft.com/office/drawing/2014/main" id="{C151FD28-917C-4B6C-AEB2-3AC6F21A295C}"/>
              </a:ext>
            </a:extLst>
          </p:cNvPr>
          <p:cNvPicPr>
            <a:picLocks noChangeAspect="1"/>
          </p:cNvPicPr>
          <p:nvPr/>
        </p:nvPicPr>
        <p:blipFill rotWithShape="1">
          <a:blip r:embed="rId5">
            <a:extLst>
              <a:ext uri="{28A0092B-C50C-407E-A947-70E740481C1C}">
                <a14:useLocalDpi xmlns:a14="http://schemas.microsoft.com/office/drawing/2010/main" val="0"/>
              </a:ext>
            </a:extLst>
          </a:blip>
          <a:srcRect t="6786"/>
          <a:stretch/>
        </p:blipFill>
        <p:spPr>
          <a:xfrm>
            <a:off x="8587655" y="4243694"/>
            <a:ext cx="2831225" cy="1810789"/>
          </a:xfrm>
          <a:prstGeom prst="rect">
            <a:avLst/>
          </a:prstGeom>
        </p:spPr>
      </p:pic>
      <p:sp>
        <p:nvSpPr>
          <p:cNvPr id="26" name="文本框 25">
            <a:extLst>
              <a:ext uri="{FF2B5EF4-FFF2-40B4-BE49-F238E27FC236}">
                <a16:creationId xmlns:a16="http://schemas.microsoft.com/office/drawing/2014/main" id="{FB493A68-FAE6-412C-A729-674C48C1B530}"/>
              </a:ext>
            </a:extLst>
          </p:cNvPr>
          <p:cNvSpPr txBox="1"/>
          <p:nvPr/>
        </p:nvSpPr>
        <p:spPr>
          <a:xfrm>
            <a:off x="9229260" y="4047240"/>
            <a:ext cx="2000777" cy="276999"/>
          </a:xfrm>
          <a:prstGeom prst="rect">
            <a:avLst/>
          </a:prstGeom>
          <a:noFill/>
        </p:spPr>
        <p:txBody>
          <a:bodyPr wrap="square" rtlCol="0">
            <a:spAutoFit/>
          </a:bodyPr>
          <a:lstStyle/>
          <a:p>
            <a:r>
              <a:rPr lang="zh-CN" altLang="en-US" sz="1200" b="1" dirty="0">
                <a:latin typeface="+mn-ea"/>
                <a:cs typeface="+mn-ea"/>
              </a:rPr>
              <a:t>非粗粒化序列预测器性能</a:t>
            </a:r>
          </a:p>
        </p:txBody>
      </p:sp>
      <p:sp>
        <p:nvSpPr>
          <p:cNvPr id="24" name="文本框 23">
            <a:extLst>
              <a:ext uri="{FF2B5EF4-FFF2-40B4-BE49-F238E27FC236}">
                <a16:creationId xmlns:a16="http://schemas.microsoft.com/office/drawing/2014/main" id="{C201C927-36A1-4C60-BA74-098C6A27A318}"/>
              </a:ext>
            </a:extLst>
          </p:cNvPr>
          <p:cNvSpPr txBox="1"/>
          <p:nvPr/>
        </p:nvSpPr>
        <p:spPr>
          <a:xfrm>
            <a:off x="10417887" y="5164352"/>
            <a:ext cx="854961" cy="330851"/>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r=0.881</a:t>
            </a:r>
          </a:p>
          <a:p>
            <a:r>
              <a:rPr lang="en-US" altLang="zh-CN" sz="1400" dirty="0">
                <a:latin typeface="Times New Roman" panose="02020603050405020304" pitchFamily="18" charset="0"/>
                <a:cs typeface="Times New Roman" panose="02020603050405020304" pitchFamily="18" charset="0"/>
              </a:rPr>
              <a:t>mse=0.272</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986BE45C-E4F0-5155-E69F-30DC3C539427}"/>
              </a:ext>
            </a:extLst>
          </p:cNvPr>
          <p:cNvSpPr txBox="1"/>
          <p:nvPr/>
        </p:nvSpPr>
        <p:spPr>
          <a:xfrm>
            <a:off x="4639500" y="569516"/>
            <a:ext cx="7164000" cy="707886"/>
          </a:xfrm>
          <a:prstGeom prst="rect">
            <a:avLst/>
          </a:prstGeom>
          <a:noFill/>
        </p:spPr>
        <p:txBody>
          <a:bodyPr wrap="square">
            <a:spAutoFit/>
          </a:bodyPr>
          <a:lstStyle/>
          <a:p>
            <a:pPr marL="285750" indent="-285750">
              <a:buFont typeface="Wingdings" panose="05000000000000000000" pitchFamily="2" charset="2"/>
              <a:buChar char="u"/>
            </a:pPr>
            <a:r>
              <a:rPr lang="zh-CN" altLang="en-US" sz="2200" b="1" dirty="0">
                <a:solidFill>
                  <a:srgbClr val="C00000"/>
                </a:solidFill>
              </a:rPr>
              <a:t>数据驱动：</a:t>
            </a:r>
            <a:r>
              <a:rPr lang="zh-CN" altLang="en-US" b="1" dirty="0"/>
              <a:t>基于氨基酸图编码和对抗生成网络的高性能序列生成</a:t>
            </a:r>
          </a:p>
        </p:txBody>
      </p:sp>
      <p:sp>
        <p:nvSpPr>
          <p:cNvPr id="9" name="文本框 8">
            <a:extLst>
              <a:ext uri="{FF2B5EF4-FFF2-40B4-BE49-F238E27FC236}">
                <a16:creationId xmlns:a16="http://schemas.microsoft.com/office/drawing/2014/main" id="{5B3AE16A-2BC7-20EE-747D-80E9D0B30027}"/>
              </a:ext>
            </a:extLst>
          </p:cNvPr>
          <p:cNvSpPr txBox="1"/>
          <p:nvPr/>
        </p:nvSpPr>
        <p:spPr>
          <a:xfrm>
            <a:off x="4639500" y="3518255"/>
            <a:ext cx="7164000" cy="707886"/>
          </a:xfrm>
          <a:prstGeom prst="rect">
            <a:avLst/>
          </a:prstGeom>
          <a:noFill/>
        </p:spPr>
        <p:txBody>
          <a:bodyPr wrap="square">
            <a:spAutoFit/>
          </a:bodyPr>
          <a:lstStyle/>
          <a:p>
            <a:pPr marL="285750" indent="-285750">
              <a:buFont typeface="Wingdings" panose="05000000000000000000" pitchFamily="2" charset="2"/>
              <a:buChar char="u"/>
            </a:pPr>
            <a:r>
              <a:rPr lang="zh-CN" altLang="en-US" sz="2200" b="1" dirty="0">
                <a:solidFill>
                  <a:srgbClr val="C00000"/>
                </a:solidFill>
              </a:rPr>
              <a:t>知识驱动：</a:t>
            </a:r>
            <a:r>
              <a:rPr lang="zh-CN" altLang="en-US" b="1" dirty="0"/>
              <a:t>基于氨基酸粗粒化的独热编码和神经网络的预测模型</a:t>
            </a:r>
          </a:p>
        </p:txBody>
      </p:sp>
      <p:sp>
        <p:nvSpPr>
          <p:cNvPr id="11" name="文本框 10">
            <a:extLst>
              <a:ext uri="{FF2B5EF4-FFF2-40B4-BE49-F238E27FC236}">
                <a16:creationId xmlns:a16="http://schemas.microsoft.com/office/drawing/2014/main" id="{3E8F0043-62C0-F9F3-DC0E-CD9174816E76}"/>
              </a:ext>
            </a:extLst>
          </p:cNvPr>
          <p:cNvSpPr txBox="1"/>
          <p:nvPr/>
        </p:nvSpPr>
        <p:spPr>
          <a:xfrm>
            <a:off x="514115" y="2295037"/>
            <a:ext cx="3361711" cy="2243050"/>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400" b="0" dirty="0">
                <a:solidFill>
                  <a:srgbClr val="3333FF"/>
                </a:solidFill>
                <a:latin typeface="微软雅黑" panose="020B0503020204020204" pitchFamily="34" charset="-122"/>
                <a:ea typeface="微软雅黑" panose="020B0503020204020204" pitchFamily="34" charset="-122"/>
              </a:rPr>
              <a:t>团队发挥多学科背景的优势，基于</a:t>
            </a:r>
            <a:r>
              <a:rPr lang="zh-CN" altLang="en-US" sz="2400" b="1" dirty="0">
                <a:solidFill>
                  <a:srgbClr val="3333FF"/>
                </a:solidFill>
                <a:latin typeface="微软雅黑" panose="020B0503020204020204" pitchFamily="34" charset="-122"/>
                <a:ea typeface="微软雅黑" panose="020B0503020204020204" pitchFamily="34" charset="-122"/>
              </a:rPr>
              <a:t>“数据驱动”</a:t>
            </a:r>
            <a:r>
              <a:rPr lang="zh-CN" altLang="en-US" sz="2400" b="0" dirty="0">
                <a:solidFill>
                  <a:srgbClr val="3333FF"/>
                </a:solidFill>
                <a:latin typeface="微软雅黑" panose="020B0503020204020204" pitchFamily="34" charset="-122"/>
                <a:ea typeface="微软雅黑" panose="020B0503020204020204" pitchFamily="34" charset="-122"/>
              </a:rPr>
              <a:t>和</a:t>
            </a:r>
            <a:r>
              <a:rPr lang="zh-CN" altLang="en-US" sz="2400" b="1" dirty="0">
                <a:solidFill>
                  <a:srgbClr val="3333FF"/>
                </a:solidFill>
                <a:latin typeface="微软雅黑" panose="020B0503020204020204" pitchFamily="34" charset="-122"/>
                <a:ea typeface="微软雅黑" panose="020B0503020204020204" pitchFamily="34" charset="-122"/>
              </a:rPr>
              <a:t>“知识驱动”</a:t>
            </a:r>
            <a:r>
              <a:rPr lang="zh-CN" altLang="en-US" sz="2400" b="0" dirty="0">
                <a:solidFill>
                  <a:srgbClr val="3333FF"/>
                </a:solidFill>
                <a:latin typeface="微软雅黑" panose="020B0503020204020204" pitchFamily="34" charset="-122"/>
                <a:ea typeface="微软雅黑" panose="020B0503020204020204" pitchFamily="34" charset="-122"/>
              </a:rPr>
              <a:t>这两种思路开展本项目的研究。</a:t>
            </a:r>
          </a:p>
        </p:txBody>
      </p:sp>
    </p:spTree>
    <p:extLst>
      <p:ext uri="{BB962C8B-B14F-4D97-AF65-F5344CB8AC3E}">
        <p14:creationId xmlns:p14="http://schemas.microsoft.com/office/powerpoint/2010/main" val="335269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示 23">
            <a:extLst>
              <a:ext uri="{FF2B5EF4-FFF2-40B4-BE49-F238E27FC236}">
                <a16:creationId xmlns:a16="http://schemas.microsoft.com/office/drawing/2014/main" id="{63D59911-E3F3-C6A3-E62B-63819BD794D3}"/>
              </a:ext>
            </a:extLst>
          </p:cNvPr>
          <p:cNvGraphicFramePr/>
          <p:nvPr/>
        </p:nvGraphicFramePr>
        <p:xfrm>
          <a:off x="1" y="1719585"/>
          <a:ext cx="6356412" cy="4710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标题 3">
            <a:extLst>
              <a:ext uri="{FF2B5EF4-FFF2-40B4-BE49-F238E27FC236}">
                <a16:creationId xmlns:a16="http://schemas.microsoft.com/office/drawing/2014/main" id="{9F797CFB-5E66-661A-5F73-43BC3AF332A9}"/>
              </a:ext>
            </a:extLst>
          </p:cNvPr>
          <p:cNvSpPr txBox="1">
            <a:spLocks/>
          </p:cNvSpPr>
          <p:nvPr/>
        </p:nvSpPr>
        <p:spPr>
          <a:xfrm>
            <a:off x="0" y="0"/>
            <a:ext cx="1033291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200" dirty="0">
                <a:solidFill>
                  <a:srgbClr val="63065F"/>
                </a:solidFill>
                <a:latin typeface="+mn-lt"/>
                <a:ea typeface="+mn-ea"/>
                <a:cs typeface="+mn-cs"/>
              </a:rPr>
              <a:t>GAN</a:t>
            </a:r>
            <a:r>
              <a:rPr lang="zh-CN" altLang="en-US" sz="3200" dirty="0">
                <a:solidFill>
                  <a:srgbClr val="63065F"/>
                </a:solidFill>
                <a:latin typeface="+mn-lt"/>
                <a:ea typeface="+mn-ea"/>
                <a:cs typeface="+mn-cs"/>
              </a:rPr>
              <a:t>流程思路</a:t>
            </a:r>
          </a:p>
        </p:txBody>
      </p:sp>
      <p:sp>
        <p:nvSpPr>
          <p:cNvPr id="30" name="文本框 29">
            <a:extLst>
              <a:ext uri="{FF2B5EF4-FFF2-40B4-BE49-F238E27FC236}">
                <a16:creationId xmlns:a16="http://schemas.microsoft.com/office/drawing/2014/main" id="{DCB37DB0-DE3A-1130-BD93-D32F2463DBBD}"/>
              </a:ext>
            </a:extLst>
          </p:cNvPr>
          <p:cNvSpPr txBox="1"/>
          <p:nvPr/>
        </p:nvSpPr>
        <p:spPr>
          <a:xfrm>
            <a:off x="6888863" y="556626"/>
            <a:ext cx="4483433" cy="728533"/>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en-US" altLang="zh-CN" sz="2400" b="1">
                <a:solidFill>
                  <a:srgbClr val="6E0F6D"/>
                </a:solidFill>
                <a:latin typeface="+mj-ea"/>
                <a:ea typeface="+mj-ea"/>
                <a:cs typeface="Times New Roman" panose="02020603050405020304" pitchFamily="18" charset="0"/>
              </a:rPr>
              <a:t>WL Kernel</a:t>
            </a:r>
            <a:r>
              <a:rPr lang="zh-CN" altLang="en-US" sz="2400" b="1">
                <a:solidFill>
                  <a:srgbClr val="6E0F6D"/>
                </a:solidFill>
                <a:latin typeface="+mj-ea"/>
                <a:ea typeface="+mj-ea"/>
                <a:cs typeface="Times New Roman" panose="02020603050405020304" pitchFamily="18" charset="0"/>
              </a:rPr>
              <a:t>氨基酸编码</a:t>
            </a:r>
            <a:endParaRPr lang="en-US" altLang="zh-CN" sz="2400" b="1" dirty="0">
              <a:solidFill>
                <a:srgbClr val="6E0F6D"/>
              </a:solidFill>
              <a:latin typeface="+mj-ea"/>
              <a:ea typeface="+mj-ea"/>
              <a:cs typeface="Times New Roman" panose="02020603050405020304" pitchFamily="18" charset="0"/>
            </a:endParaRPr>
          </a:p>
        </p:txBody>
      </p:sp>
      <p:sp>
        <p:nvSpPr>
          <p:cNvPr id="32" name="文本框 31">
            <a:extLst>
              <a:ext uri="{FF2B5EF4-FFF2-40B4-BE49-F238E27FC236}">
                <a16:creationId xmlns:a16="http://schemas.microsoft.com/office/drawing/2014/main" id="{6CC131A3-2CFE-F5F6-91C9-44705898BD2C}"/>
              </a:ext>
            </a:extLst>
          </p:cNvPr>
          <p:cNvSpPr txBox="1"/>
          <p:nvPr/>
        </p:nvSpPr>
        <p:spPr>
          <a:xfrm>
            <a:off x="6828317" y="2168060"/>
            <a:ext cx="4939082" cy="728533"/>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zh-CN" altLang="en-US" sz="2400" b="1">
                <a:solidFill>
                  <a:srgbClr val="6E0F6D"/>
                </a:solidFill>
              </a:rPr>
              <a:t>初步结果基于信息熵进行突变</a:t>
            </a:r>
            <a:endParaRPr lang="en-US" altLang="zh-CN" sz="2400" b="1" dirty="0">
              <a:solidFill>
                <a:srgbClr val="6E0F6D"/>
              </a:solidFill>
            </a:endParaRPr>
          </a:p>
        </p:txBody>
      </p:sp>
      <p:sp>
        <p:nvSpPr>
          <p:cNvPr id="33" name="左大括号 32">
            <a:extLst>
              <a:ext uri="{FF2B5EF4-FFF2-40B4-BE49-F238E27FC236}">
                <a16:creationId xmlns:a16="http://schemas.microsoft.com/office/drawing/2014/main" id="{A8A3943D-22BF-52B4-AB69-C4E5E2DC0C9E}"/>
              </a:ext>
            </a:extLst>
          </p:cNvPr>
          <p:cNvSpPr/>
          <p:nvPr/>
        </p:nvSpPr>
        <p:spPr>
          <a:xfrm>
            <a:off x="6383705" y="850397"/>
            <a:ext cx="444612" cy="4068900"/>
          </a:xfrm>
          <a:prstGeom prst="leftBrace">
            <a:avLst>
              <a:gd name="adj1" fmla="val 53248"/>
              <a:gd name="adj2" fmla="val 50000"/>
            </a:avLst>
          </a:prstGeom>
          <a:ln w="28575">
            <a:solidFill>
              <a:srgbClr val="6E0F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7" name="灯片编号占位符 1">
            <a:extLst>
              <a:ext uri="{FF2B5EF4-FFF2-40B4-BE49-F238E27FC236}">
                <a16:creationId xmlns:a16="http://schemas.microsoft.com/office/drawing/2014/main" id="{021AA262-95D5-8435-D9B7-AA39610A3CE0}"/>
              </a:ext>
            </a:extLst>
          </p:cNvPr>
          <p:cNvSpPr txBox="1">
            <a:spLocks/>
          </p:cNvSpPr>
          <p:nvPr/>
        </p:nvSpPr>
        <p:spPr>
          <a:xfrm>
            <a:off x="9172643" y="6472587"/>
            <a:ext cx="2700000" cy="316800"/>
          </a:xfrm>
          <a:prstGeom prst="rect">
            <a:avLst/>
          </a:prstGeom>
        </p:spPr>
        <p:txBody>
          <a:bodyP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9AE70B2-8BF9-45C0-BB95-33D1B9D3A854}" type="slidenum">
              <a:rPr lang="zh-CN" altLang="en-US" sz="1600" smtClean="0">
                <a:solidFill>
                  <a:schemeClr val="bg2">
                    <a:lumMod val="65000"/>
                  </a:schemeClr>
                </a:solidFill>
              </a:rPr>
              <a:pPr algn="r"/>
              <a:t>3</a:t>
            </a:fld>
            <a:endParaRPr lang="zh-CN" altLang="en-US" sz="1600" dirty="0">
              <a:solidFill>
                <a:schemeClr val="bg2">
                  <a:lumMod val="65000"/>
                </a:schemeClr>
              </a:solidFill>
            </a:endParaRPr>
          </a:p>
        </p:txBody>
      </p:sp>
      <p:sp>
        <p:nvSpPr>
          <p:cNvPr id="4" name="文本框 3">
            <a:extLst>
              <a:ext uri="{FF2B5EF4-FFF2-40B4-BE49-F238E27FC236}">
                <a16:creationId xmlns:a16="http://schemas.microsoft.com/office/drawing/2014/main" id="{6A737BB0-AE1E-30F8-E24B-175EE80A0894}"/>
              </a:ext>
            </a:extLst>
          </p:cNvPr>
          <p:cNvSpPr txBox="1"/>
          <p:nvPr/>
        </p:nvSpPr>
        <p:spPr>
          <a:xfrm>
            <a:off x="7285103" y="1504362"/>
            <a:ext cx="5198071" cy="369332"/>
          </a:xfrm>
          <a:prstGeom prst="rect">
            <a:avLst/>
          </a:prstGeom>
          <a:noFill/>
        </p:spPr>
        <p:txBody>
          <a:bodyPr wrap="square">
            <a:spAutoFit/>
          </a:bodyPr>
          <a:lstStyle/>
          <a:p>
            <a:r>
              <a:rPr lang="en-US" altLang="zh-CN">
                <a:solidFill>
                  <a:schemeClr val="accent1">
                    <a:lumMod val="75000"/>
                  </a:schemeClr>
                </a:solidFill>
                <a:latin typeface="+mn-ea"/>
                <a:cs typeface="Times New Roman" panose="02020603050405020304" pitchFamily="18" charset="0"/>
              </a:rPr>
              <a:t>—</a:t>
            </a:r>
            <a:r>
              <a:rPr lang="zh-CN" altLang="en-US">
                <a:solidFill>
                  <a:schemeClr val="accent1">
                    <a:lumMod val="75000"/>
                  </a:schemeClr>
                </a:solidFill>
                <a:latin typeface="+mn-ea"/>
                <a:cs typeface="Times New Roman" panose="02020603050405020304" pitchFamily="18" charset="0"/>
              </a:rPr>
              <a:t>保留氨基酸结构信息，计算量小，可拓展性强</a:t>
            </a:r>
            <a:endParaRPr lang="en-US" altLang="zh-CN" dirty="0">
              <a:solidFill>
                <a:schemeClr val="accent1">
                  <a:lumMod val="75000"/>
                </a:schemeClr>
              </a:solidFill>
              <a:latin typeface="+mn-ea"/>
              <a:cs typeface="Times New Roman" panose="02020603050405020304" pitchFamily="18" charset="0"/>
            </a:endParaRPr>
          </a:p>
        </p:txBody>
      </p:sp>
      <p:sp>
        <p:nvSpPr>
          <p:cNvPr id="8" name="文本框 7">
            <a:extLst>
              <a:ext uri="{FF2B5EF4-FFF2-40B4-BE49-F238E27FC236}">
                <a16:creationId xmlns:a16="http://schemas.microsoft.com/office/drawing/2014/main" id="{753F2371-F925-DAFE-DEBB-09ABDE60B36E}"/>
              </a:ext>
            </a:extLst>
          </p:cNvPr>
          <p:cNvSpPr txBox="1"/>
          <p:nvPr/>
        </p:nvSpPr>
        <p:spPr>
          <a:xfrm>
            <a:off x="7285102" y="3066114"/>
            <a:ext cx="4087193" cy="369332"/>
          </a:xfrm>
          <a:prstGeom prst="rect">
            <a:avLst/>
          </a:prstGeom>
          <a:noFill/>
        </p:spPr>
        <p:txBody>
          <a:bodyPr wrap="square">
            <a:spAutoFit/>
          </a:bodyPr>
          <a:lstStyle/>
          <a:p>
            <a:r>
              <a:rPr lang="en-US" altLang="zh-CN">
                <a:solidFill>
                  <a:schemeClr val="accent1">
                    <a:lumMod val="75000"/>
                  </a:schemeClr>
                </a:solidFill>
                <a:latin typeface="+mn-ea"/>
                <a:cs typeface="Times New Roman" panose="02020603050405020304" pitchFamily="18" charset="0"/>
              </a:rPr>
              <a:t>—</a:t>
            </a:r>
            <a:r>
              <a:rPr lang="zh-CN" altLang="en-US">
                <a:solidFill>
                  <a:schemeClr val="accent1">
                    <a:lumMod val="75000"/>
                  </a:schemeClr>
                </a:solidFill>
                <a:latin typeface="+mn-ea"/>
                <a:cs typeface="Times New Roman" panose="02020603050405020304" pitchFamily="18" charset="0"/>
              </a:rPr>
              <a:t>缓解模型给出模棱两可答案的情况</a:t>
            </a:r>
            <a:endParaRPr lang="zh-CN" altLang="en-US" dirty="0">
              <a:solidFill>
                <a:schemeClr val="accent1">
                  <a:lumMod val="75000"/>
                </a:schemeClr>
              </a:solidFill>
              <a:latin typeface="+mn-ea"/>
              <a:cs typeface="Times New Roman" panose="02020603050405020304" pitchFamily="18" charset="0"/>
            </a:endParaRPr>
          </a:p>
        </p:txBody>
      </p:sp>
      <p:sp>
        <p:nvSpPr>
          <p:cNvPr id="17" name="文本框 16">
            <a:extLst>
              <a:ext uri="{FF2B5EF4-FFF2-40B4-BE49-F238E27FC236}">
                <a16:creationId xmlns:a16="http://schemas.microsoft.com/office/drawing/2014/main" id="{0FC8F841-D228-4824-B829-A3E131469206}"/>
              </a:ext>
            </a:extLst>
          </p:cNvPr>
          <p:cNvSpPr txBox="1"/>
          <p:nvPr/>
        </p:nvSpPr>
        <p:spPr>
          <a:xfrm>
            <a:off x="6888863" y="3611568"/>
            <a:ext cx="5377715" cy="728533"/>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en-US" altLang="zh-CN" sz="2400" b="1">
                <a:solidFill>
                  <a:srgbClr val="6E0F6D"/>
                </a:solidFill>
              </a:rPr>
              <a:t>SOTA</a:t>
            </a:r>
            <a:r>
              <a:rPr lang="zh-CN" altLang="en-US" sz="2400" b="1">
                <a:solidFill>
                  <a:srgbClr val="6E0F6D"/>
                </a:solidFill>
              </a:rPr>
              <a:t>预训练模型推荐</a:t>
            </a:r>
            <a:endParaRPr lang="en-US" altLang="zh-CN" sz="2400" b="1" dirty="0">
              <a:solidFill>
                <a:srgbClr val="6E0F6D"/>
              </a:solidFill>
            </a:endParaRPr>
          </a:p>
        </p:txBody>
      </p:sp>
      <p:sp>
        <p:nvSpPr>
          <p:cNvPr id="11" name="文本框 10">
            <a:extLst>
              <a:ext uri="{FF2B5EF4-FFF2-40B4-BE49-F238E27FC236}">
                <a16:creationId xmlns:a16="http://schemas.microsoft.com/office/drawing/2014/main" id="{33CABDBF-EEF3-4841-950D-1DD5345B321C}"/>
              </a:ext>
            </a:extLst>
          </p:cNvPr>
          <p:cNvSpPr txBox="1"/>
          <p:nvPr/>
        </p:nvSpPr>
        <p:spPr>
          <a:xfrm>
            <a:off x="7285103" y="4516223"/>
            <a:ext cx="4482296" cy="369332"/>
          </a:xfrm>
          <a:prstGeom prst="rect">
            <a:avLst/>
          </a:prstGeom>
          <a:noFill/>
        </p:spPr>
        <p:txBody>
          <a:bodyPr wrap="square">
            <a:spAutoFit/>
          </a:bodyPr>
          <a:lstStyle/>
          <a:p>
            <a:r>
              <a:rPr lang="en-US" altLang="zh-CN">
                <a:solidFill>
                  <a:schemeClr val="accent1">
                    <a:lumMod val="75000"/>
                  </a:schemeClr>
                </a:solidFill>
                <a:latin typeface="+mn-ea"/>
                <a:cs typeface="Times New Roman" panose="02020603050405020304" pitchFamily="18" charset="0"/>
              </a:rPr>
              <a:t>—</a:t>
            </a:r>
            <a:r>
              <a:rPr lang="zh-CN" altLang="en-US">
                <a:solidFill>
                  <a:schemeClr val="accent1">
                    <a:lumMod val="75000"/>
                  </a:schemeClr>
                </a:solidFill>
                <a:latin typeface="+mn-ea"/>
                <a:cs typeface="Times New Roman" panose="02020603050405020304" pitchFamily="18" charset="0"/>
              </a:rPr>
              <a:t>提高结果查准率</a:t>
            </a:r>
            <a:endParaRPr lang="en-US" altLang="zh-CN" dirty="0">
              <a:solidFill>
                <a:schemeClr val="accent1">
                  <a:lumMod val="7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370505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3">
            <a:extLst>
              <a:ext uri="{FF2B5EF4-FFF2-40B4-BE49-F238E27FC236}">
                <a16:creationId xmlns:a16="http://schemas.microsoft.com/office/drawing/2014/main" id="{9F797CFB-5E66-661A-5F73-43BC3AF332A9}"/>
              </a:ext>
            </a:extLst>
          </p:cNvPr>
          <p:cNvSpPr txBox="1">
            <a:spLocks/>
          </p:cNvSpPr>
          <p:nvPr/>
        </p:nvSpPr>
        <p:spPr>
          <a:xfrm>
            <a:off x="0" y="0"/>
            <a:ext cx="1033291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200" dirty="0">
                <a:solidFill>
                  <a:srgbClr val="63065F"/>
                </a:solidFill>
                <a:latin typeface="+mn-lt"/>
                <a:ea typeface="+mn-ea"/>
                <a:cs typeface="+mn-cs"/>
              </a:rPr>
              <a:t>GAN</a:t>
            </a:r>
            <a:r>
              <a:rPr lang="zh-CN" altLang="en-US" sz="3200" dirty="0">
                <a:solidFill>
                  <a:srgbClr val="63065F"/>
                </a:solidFill>
                <a:latin typeface="+mn-lt"/>
                <a:ea typeface="+mn-ea"/>
                <a:cs typeface="+mn-cs"/>
              </a:rPr>
              <a:t>测试结果</a:t>
            </a:r>
          </a:p>
        </p:txBody>
      </p:sp>
      <p:sp>
        <p:nvSpPr>
          <p:cNvPr id="317" name="灯片编号占位符 1">
            <a:extLst>
              <a:ext uri="{FF2B5EF4-FFF2-40B4-BE49-F238E27FC236}">
                <a16:creationId xmlns:a16="http://schemas.microsoft.com/office/drawing/2014/main" id="{021AA262-95D5-8435-D9B7-AA39610A3CE0}"/>
              </a:ext>
            </a:extLst>
          </p:cNvPr>
          <p:cNvSpPr txBox="1">
            <a:spLocks/>
          </p:cNvSpPr>
          <p:nvPr/>
        </p:nvSpPr>
        <p:spPr>
          <a:xfrm>
            <a:off x="9172643" y="6472587"/>
            <a:ext cx="2700000" cy="316800"/>
          </a:xfrm>
          <a:prstGeom prst="rect">
            <a:avLst/>
          </a:prstGeom>
        </p:spPr>
        <p:txBody>
          <a:bodyP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9AE70B2-8BF9-45C0-BB95-33D1B9D3A854}" type="slidenum">
              <a:rPr lang="zh-CN" altLang="en-US" sz="1600" smtClean="0">
                <a:solidFill>
                  <a:schemeClr val="bg2">
                    <a:lumMod val="65000"/>
                  </a:schemeClr>
                </a:solidFill>
              </a:rPr>
              <a:pPr algn="r"/>
              <a:t>4</a:t>
            </a:fld>
            <a:endParaRPr lang="zh-CN" altLang="en-US" sz="1600" dirty="0">
              <a:solidFill>
                <a:schemeClr val="bg2">
                  <a:lumMod val="65000"/>
                </a:schemeClr>
              </a:solidFill>
            </a:endParaRPr>
          </a:p>
        </p:txBody>
      </p:sp>
      <p:sp>
        <p:nvSpPr>
          <p:cNvPr id="2" name="文本框 1">
            <a:extLst>
              <a:ext uri="{FF2B5EF4-FFF2-40B4-BE49-F238E27FC236}">
                <a16:creationId xmlns:a16="http://schemas.microsoft.com/office/drawing/2014/main" id="{99EEEC9C-94B3-2898-8B30-BB5AF3C4EDD1}"/>
              </a:ext>
            </a:extLst>
          </p:cNvPr>
          <p:cNvSpPr txBox="1"/>
          <p:nvPr/>
        </p:nvSpPr>
        <p:spPr>
          <a:xfrm>
            <a:off x="83975" y="1231641"/>
            <a:ext cx="12192000" cy="461665"/>
          </a:xfrm>
          <a:prstGeom prst="rect">
            <a:avLst/>
          </a:prstGeom>
          <a:noFill/>
        </p:spPr>
        <p:txBody>
          <a:bodyPr wrap="square" rtlCol="0">
            <a:spAutoFit/>
          </a:bodyPr>
          <a:lstStyle/>
          <a:p>
            <a:r>
              <a:rPr lang="zh-CN" altLang="en-US" sz="2400"/>
              <a:t>流程在</a:t>
            </a:r>
            <a:r>
              <a:rPr lang="en-US" altLang="zh-CN" sz="2400"/>
              <a:t>GB1</a:t>
            </a:r>
            <a:r>
              <a:rPr lang="zh-CN" altLang="en-US" sz="2400"/>
              <a:t>数据集上进行开发调参，在</a:t>
            </a:r>
            <a:r>
              <a:rPr lang="en-US" altLang="zh-CN" sz="2400"/>
              <a:t>PhoQ</a:t>
            </a:r>
            <a:r>
              <a:rPr lang="zh-CN" altLang="en-US" sz="2400"/>
              <a:t>数据集上进行测试</a:t>
            </a:r>
          </a:p>
        </p:txBody>
      </p:sp>
      <p:pic>
        <p:nvPicPr>
          <p:cNvPr id="5" name="图片 4">
            <a:extLst>
              <a:ext uri="{FF2B5EF4-FFF2-40B4-BE49-F238E27FC236}">
                <a16:creationId xmlns:a16="http://schemas.microsoft.com/office/drawing/2014/main" id="{89B768FF-3843-FE29-0CA6-11CB9635E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84" y="1906400"/>
            <a:ext cx="6613262" cy="3719959"/>
          </a:xfrm>
          <a:prstGeom prst="rect">
            <a:avLst/>
          </a:prstGeom>
        </p:spPr>
      </p:pic>
      <p:sp>
        <p:nvSpPr>
          <p:cNvPr id="7" name="文本框 6">
            <a:extLst>
              <a:ext uri="{FF2B5EF4-FFF2-40B4-BE49-F238E27FC236}">
                <a16:creationId xmlns:a16="http://schemas.microsoft.com/office/drawing/2014/main" id="{E09874B1-5B7F-8E3C-6171-5A595A924ECD}"/>
              </a:ext>
            </a:extLst>
          </p:cNvPr>
          <p:cNvSpPr txBox="1"/>
          <p:nvPr/>
        </p:nvSpPr>
        <p:spPr>
          <a:xfrm>
            <a:off x="6904653" y="3159616"/>
            <a:ext cx="4967989" cy="1200329"/>
          </a:xfrm>
          <a:prstGeom prst="rect">
            <a:avLst/>
          </a:prstGeom>
          <a:noFill/>
        </p:spPr>
        <p:txBody>
          <a:bodyPr wrap="square" rtlCol="0">
            <a:spAutoFit/>
          </a:bodyPr>
          <a:lstStyle/>
          <a:p>
            <a:r>
              <a:rPr lang="zh-CN" altLang="en-US" sz="2400" b="1">
                <a:solidFill>
                  <a:srgbClr val="640F6D"/>
                </a:solidFill>
              </a:rPr>
              <a:t>最终在</a:t>
            </a:r>
            <a:r>
              <a:rPr lang="en-US" altLang="zh-CN" sz="2400" b="1">
                <a:solidFill>
                  <a:srgbClr val="640F6D"/>
                </a:solidFill>
              </a:rPr>
              <a:t>PhoQ</a:t>
            </a:r>
            <a:r>
              <a:rPr lang="zh-CN" altLang="en-US" sz="2400" b="1">
                <a:solidFill>
                  <a:srgbClr val="640F6D"/>
                </a:solidFill>
              </a:rPr>
              <a:t>数据集上进行</a:t>
            </a:r>
            <a:r>
              <a:rPr lang="en-US" altLang="zh-CN" sz="2400" b="1">
                <a:solidFill>
                  <a:srgbClr val="640F6D"/>
                </a:solidFill>
              </a:rPr>
              <a:t>1000</a:t>
            </a:r>
            <a:r>
              <a:rPr lang="zh-CN" altLang="en-US" sz="2400" b="1">
                <a:solidFill>
                  <a:srgbClr val="640F6D"/>
                </a:solidFill>
              </a:rPr>
              <a:t>次生成，共生成全新高性能序列</a:t>
            </a:r>
            <a:r>
              <a:rPr lang="en-US" altLang="zh-CN" sz="2400" b="1">
                <a:solidFill>
                  <a:srgbClr val="FF0000"/>
                </a:solidFill>
              </a:rPr>
              <a:t>331</a:t>
            </a:r>
            <a:r>
              <a:rPr lang="zh-CN" altLang="en-US" sz="2400" b="1">
                <a:solidFill>
                  <a:srgbClr val="FF0000"/>
                </a:solidFill>
              </a:rPr>
              <a:t>条</a:t>
            </a:r>
            <a:r>
              <a:rPr lang="zh-CN" altLang="en-US" sz="2400" b="1">
                <a:solidFill>
                  <a:srgbClr val="640F6D"/>
                </a:solidFill>
              </a:rPr>
              <a:t>，结果的高性能命中率达到</a:t>
            </a:r>
            <a:r>
              <a:rPr lang="en-US" altLang="zh-CN" sz="2400" b="1">
                <a:solidFill>
                  <a:srgbClr val="FF0000"/>
                </a:solidFill>
              </a:rPr>
              <a:t>77.5%</a:t>
            </a:r>
            <a:r>
              <a:rPr lang="zh-CN" altLang="en-US" sz="2400" b="1">
                <a:solidFill>
                  <a:srgbClr val="640F6D"/>
                </a:solidFill>
              </a:rPr>
              <a:t>。</a:t>
            </a:r>
            <a:r>
              <a:rPr lang="en-US" altLang="zh-CN"/>
              <a:t>	</a:t>
            </a:r>
          </a:p>
        </p:txBody>
      </p:sp>
    </p:spTree>
    <p:extLst>
      <p:ext uri="{BB962C8B-B14F-4D97-AF65-F5344CB8AC3E}">
        <p14:creationId xmlns:p14="http://schemas.microsoft.com/office/powerpoint/2010/main" val="412118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示 23">
            <a:extLst>
              <a:ext uri="{FF2B5EF4-FFF2-40B4-BE49-F238E27FC236}">
                <a16:creationId xmlns:a16="http://schemas.microsoft.com/office/drawing/2014/main" id="{63D59911-E3F3-C6A3-E62B-63819BD794D3}"/>
              </a:ext>
            </a:extLst>
          </p:cNvPr>
          <p:cNvGraphicFramePr/>
          <p:nvPr/>
        </p:nvGraphicFramePr>
        <p:xfrm>
          <a:off x="1" y="1719585"/>
          <a:ext cx="6356412" cy="4710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标题 3">
            <a:extLst>
              <a:ext uri="{FF2B5EF4-FFF2-40B4-BE49-F238E27FC236}">
                <a16:creationId xmlns:a16="http://schemas.microsoft.com/office/drawing/2014/main" id="{9F797CFB-5E66-661A-5F73-43BC3AF332A9}"/>
              </a:ext>
            </a:extLst>
          </p:cNvPr>
          <p:cNvSpPr txBox="1">
            <a:spLocks/>
          </p:cNvSpPr>
          <p:nvPr/>
        </p:nvSpPr>
        <p:spPr>
          <a:xfrm>
            <a:off x="0" y="23396"/>
            <a:ext cx="1033291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200" dirty="0">
                <a:solidFill>
                  <a:srgbClr val="63065F"/>
                </a:solidFill>
                <a:latin typeface="+mn-lt"/>
                <a:ea typeface="+mn-ea"/>
                <a:cs typeface="+mn-cs"/>
              </a:rPr>
              <a:t>ANN</a:t>
            </a:r>
            <a:r>
              <a:rPr lang="zh-CN" altLang="en-US" sz="3200" dirty="0">
                <a:solidFill>
                  <a:srgbClr val="63065F"/>
                </a:solidFill>
                <a:latin typeface="+mn-lt"/>
                <a:ea typeface="+mn-ea"/>
                <a:cs typeface="+mn-cs"/>
              </a:rPr>
              <a:t>预测模型</a:t>
            </a:r>
          </a:p>
        </p:txBody>
      </p:sp>
      <p:sp>
        <p:nvSpPr>
          <p:cNvPr id="30" name="文本框 29">
            <a:extLst>
              <a:ext uri="{FF2B5EF4-FFF2-40B4-BE49-F238E27FC236}">
                <a16:creationId xmlns:a16="http://schemas.microsoft.com/office/drawing/2014/main" id="{DCB37DB0-DE3A-1130-BD93-D32F2463DBBD}"/>
              </a:ext>
            </a:extLst>
          </p:cNvPr>
          <p:cNvSpPr txBox="1"/>
          <p:nvPr/>
        </p:nvSpPr>
        <p:spPr>
          <a:xfrm>
            <a:off x="6888864" y="603372"/>
            <a:ext cx="4483433" cy="719556"/>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zh-CN" altLang="en-US" sz="2400" b="1" dirty="0">
                <a:solidFill>
                  <a:srgbClr val="6E0F6D"/>
                </a:solidFill>
                <a:latin typeface="+mj-ea"/>
                <a:ea typeface="+mj-ea"/>
                <a:cs typeface="Times New Roman" panose="02020603050405020304" pitchFamily="18" charset="0"/>
              </a:rPr>
              <a:t>两个神经网络预测模型</a:t>
            </a:r>
            <a:endParaRPr lang="en-US" altLang="zh-CN" sz="2400" b="1" dirty="0">
              <a:solidFill>
                <a:srgbClr val="6E0F6D"/>
              </a:solidFill>
              <a:latin typeface="+mj-ea"/>
              <a:ea typeface="+mj-ea"/>
              <a:cs typeface="Times New Roman" panose="02020603050405020304" pitchFamily="18" charset="0"/>
            </a:endParaRPr>
          </a:p>
        </p:txBody>
      </p:sp>
      <p:sp>
        <p:nvSpPr>
          <p:cNvPr id="32" name="文本框 31">
            <a:extLst>
              <a:ext uri="{FF2B5EF4-FFF2-40B4-BE49-F238E27FC236}">
                <a16:creationId xmlns:a16="http://schemas.microsoft.com/office/drawing/2014/main" id="{6CC131A3-2CFE-F5F6-91C9-44705898BD2C}"/>
              </a:ext>
            </a:extLst>
          </p:cNvPr>
          <p:cNvSpPr txBox="1"/>
          <p:nvPr/>
        </p:nvSpPr>
        <p:spPr>
          <a:xfrm>
            <a:off x="6828317" y="2168060"/>
            <a:ext cx="4350960" cy="718915"/>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zh-CN" altLang="en-US" sz="2400" b="1" dirty="0">
                <a:solidFill>
                  <a:srgbClr val="6E0F6D"/>
                </a:solidFill>
              </a:rPr>
              <a:t>粗粒化序列特征指标取值</a:t>
            </a:r>
            <a:endParaRPr lang="en-US" altLang="zh-CN" sz="2400" b="1" dirty="0">
              <a:solidFill>
                <a:srgbClr val="6E0F6D"/>
              </a:solidFill>
            </a:endParaRPr>
          </a:p>
        </p:txBody>
      </p:sp>
      <p:sp>
        <p:nvSpPr>
          <p:cNvPr id="33" name="左大括号 32">
            <a:extLst>
              <a:ext uri="{FF2B5EF4-FFF2-40B4-BE49-F238E27FC236}">
                <a16:creationId xmlns:a16="http://schemas.microsoft.com/office/drawing/2014/main" id="{A8A3943D-22BF-52B4-AB69-C4E5E2DC0C9E}"/>
              </a:ext>
            </a:extLst>
          </p:cNvPr>
          <p:cNvSpPr/>
          <p:nvPr/>
        </p:nvSpPr>
        <p:spPr>
          <a:xfrm>
            <a:off x="6383705" y="850397"/>
            <a:ext cx="444612" cy="4068900"/>
          </a:xfrm>
          <a:prstGeom prst="leftBrace">
            <a:avLst>
              <a:gd name="adj1" fmla="val 53248"/>
              <a:gd name="adj2" fmla="val 50000"/>
            </a:avLst>
          </a:prstGeom>
          <a:ln w="28575">
            <a:solidFill>
              <a:srgbClr val="6E0F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7" name="灯片编号占位符 1">
            <a:extLst>
              <a:ext uri="{FF2B5EF4-FFF2-40B4-BE49-F238E27FC236}">
                <a16:creationId xmlns:a16="http://schemas.microsoft.com/office/drawing/2014/main" id="{021AA262-95D5-8435-D9B7-AA39610A3CE0}"/>
              </a:ext>
            </a:extLst>
          </p:cNvPr>
          <p:cNvSpPr txBox="1">
            <a:spLocks/>
          </p:cNvSpPr>
          <p:nvPr/>
        </p:nvSpPr>
        <p:spPr>
          <a:xfrm>
            <a:off x="9172643" y="6472587"/>
            <a:ext cx="2700000" cy="316800"/>
          </a:xfrm>
          <a:prstGeom prst="rect">
            <a:avLst/>
          </a:prstGeom>
        </p:spPr>
        <p:txBody>
          <a:bodyP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9AE70B2-8BF9-45C0-BB95-33D1B9D3A854}" type="slidenum">
              <a:rPr lang="zh-CN" altLang="en-US" sz="1600" smtClean="0">
                <a:solidFill>
                  <a:schemeClr val="bg2">
                    <a:lumMod val="65000"/>
                  </a:schemeClr>
                </a:solidFill>
              </a:rPr>
              <a:pPr algn="r"/>
              <a:t>5</a:t>
            </a:fld>
            <a:endParaRPr lang="zh-CN" altLang="en-US" sz="1600" dirty="0">
              <a:solidFill>
                <a:schemeClr val="bg2">
                  <a:lumMod val="65000"/>
                </a:schemeClr>
              </a:solidFill>
            </a:endParaRPr>
          </a:p>
        </p:txBody>
      </p:sp>
      <p:sp>
        <p:nvSpPr>
          <p:cNvPr id="4" name="文本框 3">
            <a:extLst>
              <a:ext uri="{FF2B5EF4-FFF2-40B4-BE49-F238E27FC236}">
                <a16:creationId xmlns:a16="http://schemas.microsoft.com/office/drawing/2014/main" id="{6A737BB0-AE1E-30F8-E24B-175EE80A0894}"/>
              </a:ext>
            </a:extLst>
          </p:cNvPr>
          <p:cNvSpPr txBox="1"/>
          <p:nvPr/>
        </p:nvSpPr>
        <p:spPr>
          <a:xfrm>
            <a:off x="7285103" y="1504362"/>
            <a:ext cx="5198071" cy="646331"/>
          </a:xfrm>
          <a:prstGeom prst="rect">
            <a:avLst/>
          </a:prstGeom>
          <a:noFill/>
        </p:spPr>
        <p:txBody>
          <a:bodyPr wrap="square">
            <a:spAutoFit/>
          </a:bodyPr>
          <a:lstStyle/>
          <a:p>
            <a:r>
              <a:rPr lang="en-US" altLang="zh-CN" dirty="0">
                <a:solidFill>
                  <a:schemeClr val="accent1">
                    <a:lumMod val="75000"/>
                  </a:schemeClr>
                </a:solidFill>
                <a:latin typeface="+mn-ea"/>
                <a:cs typeface="Times New Roman" panose="02020603050405020304" pitchFamily="18" charset="0"/>
              </a:rPr>
              <a:t>—</a:t>
            </a:r>
            <a:r>
              <a:rPr lang="zh-CN" altLang="en-US" dirty="0">
                <a:solidFill>
                  <a:schemeClr val="accent1">
                    <a:lumMod val="75000"/>
                  </a:schemeClr>
                </a:solidFill>
                <a:latin typeface="+mn-ea"/>
                <a:cs typeface="Times New Roman" panose="02020603050405020304" pitchFamily="18" charset="0"/>
              </a:rPr>
              <a:t>真实氨基酸序列（</a:t>
            </a:r>
            <a:r>
              <a:rPr lang="en-US" altLang="zh-CN" dirty="0">
                <a:solidFill>
                  <a:schemeClr val="accent1">
                    <a:lumMod val="75000"/>
                  </a:schemeClr>
                </a:solidFill>
                <a:latin typeface="+mn-ea"/>
                <a:cs typeface="Times New Roman" panose="02020603050405020304" pitchFamily="18" charset="0"/>
              </a:rPr>
              <a:t>1504</a:t>
            </a:r>
            <a:r>
              <a:rPr lang="zh-CN" altLang="en-US" dirty="0">
                <a:solidFill>
                  <a:schemeClr val="accent1">
                    <a:lumMod val="75000"/>
                  </a:schemeClr>
                </a:solidFill>
                <a:latin typeface="+mn-ea"/>
                <a:cs typeface="Times New Roman" panose="02020603050405020304" pitchFamily="18" charset="0"/>
              </a:rPr>
              <a:t>条）训练模型</a:t>
            </a:r>
            <a:endParaRPr lang="en-US" altLang="zh-CN" dirty="0">
              <a:solidFill>
                <a:schemeClr val="accent1">
                  <a:lumMod val="75000"/>
                </a:schemeClr>
              </a:solidFill>
              <a:latin typeface="+mn-ea"/>
              <a:cs typeface="Times New Roman" panose="02020603050405020304" pitchFamily="18" charset="0"/>
            </a:endParaRPr>
          </a:p>
          <a:p>
            <a:r>
              <a:rPr lang="en-US" altLang="zh-CN" dirty="0">
                <a:solidFill>
                  <a:schemeClr val="accent1">
                    <a:lumMod val="75000"/>
                  </a:schemeClr>
                </a:solidFill>
                <a:latin typeface="+mn-ea"/>
                <a:cs typeface="Times New Roman" panose="02020603050405020304" pitchFamily="18" charset="0"/>
              </a:rPr>
              <a:t>—</a:t>
            </a:r>
            <a:r>
              <a:rPr lang="zh-CN" altLang="en-US" dirty="0">
                <a:solidFill>
                  <a:schemeClr val="accent1">
                    <a:lumMod val="75000"/>
                  </a:schemeClr>
                </a:solidFill>
                <a:latin typeface="+mn-ea"/>
                <a:cs typeface="Times New Roman" panose="02020603050405020304" pitchFamily="18" charset="0"/>
              </a:rPr>
              <a:t>粗粒化序列（</a:t>
            </a:r>
            <a:r>
              <a:rPr lang="en-US" altLang="zh-CN" dirty="0">
                <a:solidFill>
                  <a:schemeClr val="accent1">
                    <a:lumMod val="75000"/>
                  </a:schemeClr>
                </a:solidFill>
                <a:latin typeface="+mn-ea"/>
                <a:cs typeface="Times New Roman" panose="02020603050405020304" pitchFamily="18" charset="0"/>
              </a:rPr>
              <a:t>886</a:t>
            </a:r>
            <a:r>
              <a:rPr lang="zh-CN" altLang="en-US" dirty="0">
                <a:solidFill>
                  <a:schemeClr val="accent1">
                    <a:lumMod val="75000"/>
                  </a:schemeClr>
                </a:solidFill>
                <a:latin typeface="+mn-ea"/>
                <a:cs typeface="Times New Roman" panose="02020603050405020304" pitchFamily="18" charset="0"/>
              </a:rPr>
              <a:t>条）训练模型</a:t>
            </a:r>
            <a:endParaRPr lang="en-US" altLang="zh-CN" dirty="0">
              <a:solidFill>
                <a:schemeClr val="accent1">
                  <a:lumMod val="75000"/>
                </a:schemeClr>
              </a:solidFill>
              <a:latin typeface="+mn-ea"/>
              <a:cs typeface="Times New Roman" panose="02020603050405020304" pitchFamily="18" charset="0"/>
            </a:endParaRPr>
          </a:p>
        </p:txBody>
      </p:sp>
      <p:sp>
        <p:nvSpPr>
          <p:cNvPr id="8" name="文本框 7">
            <a:extLst>
              <a:ext uri="{FF2B5EF4-FFF2-40B4-BE49-F238E27FC236}">
                <a16:creationId xmlns:a16="http://schemas.microsoft.com/office/drawing/2014/main" id="{753F2371-F925-DAFE-DEBB-09ABDE60B36E}"/>
              </a:ext>
            </a:extLst>
          </p:cNvPr>
          <p:cNvSpPr txBox="1"/>
          <p:nvPr/>
        </p:nvSpPr>
        <p:spPr>
          <a:xfrm>
            <a:off x="7285103" y="3066114"/>
            <a:ext cx="3632642" cy="369332"/>
          </a:xfrm>
          <a:prstGeom prst="rect">
            <a:avLst/>
          </a:prstGeom>
          <a:noFill/>
        </p:spPr>
        <p:txBody>
          <a:bodyPr wrap="square">
            <a:spAutoFit/>
          </a:bodyPr>
          <a:lstStyle/>
          <a:p>
            <a:r>
              <a:rPr lang="en-US" altLang="zh-CN" dirty="0">
                <a:solidFill>
                  <a:schemeClr val="accent1">
                    <a:lumMod val="75000"/>
                  </a:schemeClr>
                </a:solidFill>
                <a:latin typeface="+mn-ea"/>
                <a:cs typeface="Times New Roman" panose="02020603050405020304" pitchFamily="18" charset="0"/>
              </a:rPr>
              <a:t>—</a:t>
            </a:r>
            <a:r>
              <a:rPr lang="zh-CN" altLang="en-US" dirty="0">
                <a:solidFill>
                  <a:schemeClr val="accent1">
                    <a:lumMod val="75000"/>
                  </a:schemeClr>
                </a:solidFill>
                <a:latin typeface="+mn-ea"/>
                <a:cs typeface="Times New Roman" panose="02020603050405020304" pitchFamily="18" charset="0"/>
              </a:rPr>
              <a:t>组内序列性能的最大值</a:t>
            </a:r>
          </a:p>
        </p:txBody>
      </p:sp>
      <p:sp>
        <p:nvSpPr>
          <p:cNvPr id="17" name="文本框 16">
            <a:extLst>
              <a:ext uri="{FF2B5EF4-FFF2-40B4-BE49-F238E27FC236}">
                <a16:creationId xmlns:a16="http://schemas.microsoft.com/office/drawing/2014/main" id="{0FC8F841-D228-4824-B829-A3E131469206}"/>
              </a:ext>
            </a:extLst>
          </p:cNvPr>
          <p:cNvSpPr txBox="1"/>
          <p:nvPr/>
        </p:nvSpPr>
        <p:spPr>
          <a:xfrm>
            <a:off x="6888863" y="3611568"/>
            <a:ext cx="5377715" cy="718915"/>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zh-CN" altLang="en-US" sz="2400" b="1" dirty="0">
                <a:solidFill>
                  <a:srgbClr val="6E0F6D"/>
                </a:solidFill>
              </a:rPr>
              <a:t>自定义阈值确定去粗粒化序列范围</a:t>
            </a:r>
            <a:endParaRPr lang="en-US" altLang="zh-CN" sz="2400" b="1" dirty="0">
              <a:solidFill>
                <a:srgbClr val="6E0F6D"/>
              </a:solidFill>
            </a:endParaRPr>
          </a:p>
        </p:txBody>
      </p:sp>
      <p:sp>
        <p:nvSpPr>
          <p:cNvPr id="11" name="文本框 10">
            <a:extLst>
              <a:ext uri="{FF2B5EF4-FFF2-40B4-BE49-F238E27FC236}">
                <a16:creationId xmlns:a16="http://schemas.microsoft.com/office/drawing/2014/main" id="{33CABDBF-EEF3-4841-950D-1DD5345B321C}"/>
              </a:ext>
            </a:extLst>
          </p:cNvPr>
          <p:cNvSpPr txBox="1"/>
          <p:nvPr/>
        </p:nvSpPr>
        <p:spPr>
          <a:xfrm>
            <a:off x="7285103" y="4497954"/>
            <a:ext cx="4482296" cy="369332"/>
          </a:xfrm>
          <a:prstGeom prst="rect">
            <a:avLst/>
          </a:prstGeom>
          <a:noFill/>
        </p:spPr>
        <p:txBody>
          <a:bodyPr wrap="square">
            <a:spAutoFit/>
          </a:bodyPr>
          <a:lstStyle/>
          <a:p>
            <a:r>
              <a:rPr lang="en-US" altLang="zh-CN" dirty="0">
                <a:solidFill>
                  <a:schemeClr val="accent1">
                    <a:lumMod val="75000"/>
                  </a:schemeClr>
                </a:solidFill>
                <a:latin typeface="+mn-ea"/>
                <a:cs typeface="Times New Roman" panose="02020603050405020304" pitchFamily="18" charset="0"/>
              </a:rPr>
              <a:t>—</a:t>
            </a:r>
            <a:r>
              <a:rPr lang="zh-CN" altLang="en-US" dirty="0">
                <a:solidFill>
                  <a:schemeClr val="accent1">
                    <a:lumMod val="75000"/>
                  </a:schemeClr>
                </a:solidFill>
                <a:latin typeface="+mn-ea"/>
                <a:cs typeface="Times New Roman" panose="02020603050405020304" pitchFamily="18" charset="0"/>
              </a:rPr>
              <a:t>影响去粗粒化搜索空间、时间</a:t>
            </a:r>
            <a:endParaRPr lang="en-US" altLang="zh-CN" dirty="0">
              <a:solidFill>
                <a:schemeClr val="accent1">
                  <a:lumMod val="7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138458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BF2657F9-52D7-D77D-1F56-C120B8295E21}"/>
              </a:ext>
            </a:extLst>
          </p:cNvPr>
          <p:cNvSpPr txBox="1">
            <a:spLocks/>
          </p:cNvSpPr>
          <p:nvPr/>
        </p:nvSpPr>
        <p:spPr>
          <a:xfrm>
            <a:off x="9172643" y="6472587"/>
            <a:ext cx="2700000" cy="316800"/>
          </a:xfrm>
          <a:prstGeom prst="rect">
            <a:avLst/>
          </a:prstGeom>
        </p:spPr>
        <p:txBody>
          <a:bodyP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9AE70B2-8BF9-45C0-BB95-33D1B9D3A854}" type="slidenum">
              <a:rPr lang="zh-CN" altLang="en-US" sz="1600" smtClean="0">
                <a:solidFill>
                  <a:schemeClr val="bg2">
                    <a:lumMod val="65000"/>
                  </a:schemeClr>
                </a:solidFill>
              </a:rPr>
              <a:pPr algn="r"/>
              <a:t>6</a:t>
            </a:fld>
            <a:endParaRPr lang="zh-CN" altLang="en-US" sz="1600" dirty="0">
              <a:solidFill>
                <a:schemeClr val="bg2">
                  <a:lumMod val="65000"/>
                </a:schemeClr>
              </a:solidFill>
            </a:endParaRPr>
          </a:p>
        </p:txBody>
      </p:sp>
      <p:grpSp>
        <p:nvGrpSpPr>
          <p:cNvPr id="7" name="组合 6">
            <a:extLst>
              <a:ext uri="{FF2B5EF4-FFF2-40B4-BE49-F238E27FC236}">
                <a16:creationId xmlns:a16="http://schemas.microsoft.com/office/drawing/2014/main" id="{0FB35370-FD2F-41A5-9705-15E47C6FD4E3}"/>
              </a:ext>
            </a:extLst>
          </p:cNvPr>
          <p:cNvGrpSpPr/>
          <p:nvPr/>
        </p:nvGrpSpPr>
        <p:grpSpPr>
          <a:xfrm>
            <a:off x="416129" y="1091399"/>
            <a:ext cx="3735357" cy="2733094"/>
            <a:chOff x="264464" y="2131988"/>
            <a:chExt cx="3735357" cy="2733094"/>
          </a:xfrm>
        </p:grpSpPr>
        <p:grpSp>
          <p:nvGrpSpPr>
            <p:cNvPr id="34" name="组合 33">
              <a:extLst>
                <a:ext uri="{FF2B5EF4-FFF2-40B4-BE49-F238E27FC236}">
                  <a16:creationId xmlns:a16="http://schemas.microsoft.com/office/drawing/2014/main" id="{C71CCABD-E5EF-4B59-B54F-2B837754A3B6}"/>
                </a:ext>
              </a:extLst>
            </p:cNvPr>
            <p:cNvGrpSpPr>
              <a:grpSpLocks noChangeAspect="1"/>
            </p:cNvGrpSpPr>
            <p:nvPr/>
          </p:nvGrpSpPr>
          <p:grpSpPr>
            <a:xfrm>
              <a:off x="264464" y="2345082"/>
              <a:ext cx="3595082" cy="2520000"/>
              <a:chOff x="396604" y="1380430"/>
              <a:chExt cx="2655241" cy="1982498"/>
            </a:xfrm>
          </p:grpSpPr>
          <p:pic>
            <p:nvPicPr>
              <p:cNvPr id="35" name="图片 34">
                <a:extLst>
                  <a:ext uri="{FF2B5EF4-FFF2-40B4-BE49-F238E27FC236}">
                    <a16:creationId xmlns:a16="http://schemas.microsoft.com/office/drawing/2014/main" id="{80BE9423-BFE0-4614-8154-2D27F1DC65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244"/>
              <a:stretch/>
            </p:blipFill>
            <p:spPr>
              <a:xfrm>
                <a:off x="396604" y="1380430"/>
                <a:ext cx="2655241" cy="1982498"/>
              </a:xfrm>
              <a:prstGeom prst="rect">
                <a:avLst/>
              </a:prstGeom>
            </p:spPr>
          </p:pic>
          <p:sp>
            <p:nvSpPr>
              <p:cNvPr id="36" name="文本框 35">
                <a:extLst>
                  <a:ext uri="{FF2B5EF4-FFF2-40B4-BE49-F238E27FC236}">
                    <a16:creationId xmlns:a16="http://schemas.microsoft.com/office/drawing/2014/main" id="{90190347-DF48-439F-B38F-59A1B4F0E73D}"/>
                  </a:ext>
                </a:extLst>
              </p:cNvPr>
              <p:cNvSpPr txBox="1"/>
              <p:nvPr/>
            </p:nvSpPr>
            <p:spPr>
              <a:xfrm>
                <a:off x="2073673" y="2421358"/>
                <a:ext cx="978171" cy="4116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r=0.718</a:t>
                </a:r>
              </a:p>
              <a:p>
                <a:r>
                  <a:rPr lang="en-US" altLang="zh-CN" sz="1400" dirty="0">
                    <a:latin typeface="Times New Roman" panose="02020603050405020304" pitchFamily="18" charset="0"/>
                    <a:cs typeface="Times New Roman" panose="02020603050405020304" pitchFamily="18" charset="0"/>
                  </a:rPr>
                  <a:t>MSE=0.044</a:t>
                </a:r>
                <a:endParaRPr lang="zh-CN" altLang="en-US" sz="1400" dirty="0">
                  <a:latin typeface="Times New Roman" panose="02020603050405020304" pitchFamily="18" charset="0"/>
                  <a:cs typeface="Times New Roman" panose="02020603050405020304" pitchFamily="18" charset="0"/>
                </a:endParaRPr>
              </a:p>
            </p:txBody>
          </p:sp>
        </p:grpSp>
        <p:sp>
          <p:nvSpPr>
            <p:cNvPr id="3" name="文本框 2">
              <a:extLst>
                <a:ext uri="{FF2B5EF4-FFF2-40B4-BE49-F238E27FC236}">
                  <a16:creationId xmlns:a16="http://schemas.microsoft.com/office/drawing/2014/main" id="{68C0C87E-E508-4CF4-9073-6ED495AD2B86}"/>
                </a:ext>
              </a:extLst>
            </p:cNvPr>
            <p:cNvSpPr txBox="1"/>
            <p:nvPr/>
          </p:nvSpPr>
          <p:spPr>
            <a:xfrm>
              <a:off x="518546" y="2131988"/>
              <a:ext cx="3481275" cy="276999"/>
            </a:xfrm>
            <a:prstGeom prst="rect">
              <a:avLst/>
            </a:prstGeom>
            <a:noFill/>
          </p:spPr>
          <p:txBody>
            <a:bodyPr wrap="square" rtlCol="0">
              <a:spAutoFit/>
            </a:bodyPr>
            <a:lstStyle/>
            <a:p>
              <a:r>
                <a:rPr lang="zh-CN" altLang="en-US" sz="1200" b="1" dirty="0">
                  <a:latin typeface="+mn-ea"/>
                  <a:cs typeface="+mn-ea"/>
                </a:rPr>
                <a:t>粗粒化序列预测器在</a:t>
              </a:r>
              <a:r>
                <a:rPr lang="en-US" altLang="zh-CN" sz="1200" b="1" dirty="0">
                  <a:latin typeface="+mn-ea"/>
                  <a:cs typeface="+mn-ea"/>
                </a:rPr>
                <a:t>1</a:t>
              </a:r>
              <a:r>
                <a:rPr lang="zh-CN" altLang="en-US" sz="1200" b="1" dirty="0">
                  <a:latin typeface="+mn-ea"/>
                  <a:cs typeface="+mn-ea"/>
                </a:rPr>
                <a:t>、</a:t>
              </a:r>
              <a:r>
                <a:rPr lang="en-US" altLang="zh-CN" sz="1200" b="1" dirty="0">
                  <a:latin typeface="+mn-ea"/>
                  <a:cs typeface="+mn-ea"/>
                </a:rPr>
                <a:t>2</a:t>
              </a:r>
              <a:r>
                <a:rPr lang="zh-CN" altLang="en-US" sz="1200" b="1" dirty="0">
                  <a:latin typeface="+mn-ea"/>
                  <a:cs typeface="+mn-ea"/>
                </a:rPr>
                <a:t>、</a:t>
              </a:r>
              <a:r>
                <a:rPr lang="en-US" altLang="zh-CN" sz="1200" b="1" dirty="0">
                  <a:latin typeface="+mn-ea"/>
                  <a:cs typeface="+mn-ea"/>
                </a:rPr>
                <a:t>3</a:t>
              </a:r>
              <a:r>
                <a:rPr lang="zh-CN" altLang="en-US" sz="1200" b="1" dirty="0">
                  <a:latin typeface="+mn-ea"/>
                  <a:cs typeface="+mn-ea"/>
                </a:rPr>
                <a:t>突变序列进行训练</a:t>
              </a:r>
            </a:p>
          </p:txBody>
        </p:sp>
      </p:grpSp>
      <p:grpSp>
        <p:nvGrpSpPr>
          <p:cNvPr id="9" name="组合 8">
            <a:extLst>
              <a:ext uri="{FF2B5EF4-FFF2-40B4-BE49-F238E27FC236}">
                <a16:creationId xmlns:a16="http://schemas.microsoft.com/office/drawing/2014/main" id="{A6C226C9-C78E-4101-9B0F-80324EC1B92E}"/>
              </a:ext>
            </a:extLst>
          </p:cNvPr>
          <p:cNvGrpSpPr/>
          <p:nvPr/>
        </p:nvGrpSpPr>
        <p:grpSpPr>
          <a:xfrm>
            <a:off x="3950080" y="1091399"/>
            <a:ext cx="3625707" cy="2713806"/>
            <a:chOff x="4107998" y="2130904"/>
            <a:chExt cx="3625707" cy="2713806"/>
          </a:xfrm>
        </p:grpSpPr>
        <p:grpSp>
          <p:nvGrpSpPr>
            <p:cNvPr id="38" name="组合 37">
              <a:extLst>
                <a:ext uri="{FF2B5EF4-FFF2-40B4-BE49-F238E27FC236}">
                  <a16:creationId xmlns:a16="http://schemas.microsoft.com/office/drawing/2014/main" id="{DCF1ABEE-DB58-48C2-8A51-4751135A5E2B}"/>
                </a:ext>
              </a:extLst>
            </p:cNvPr>
            <p:cNvGrpSpPr>
              <a:grpSpLocks noChangeAspect="1"/>
            </p:cNvGrpSpPr>
            <p:nvPr/>
          </p:nvGrpSpPr>
          <p:grpSpPr>
            <a:xfrm>
              <a:off x="4107998" y="2324710"/>
              <a:ext cx="3595200" cy="2520000"/>
              <a:chOff x="3314678" y="1365652"/>
              <a:chExt cx="2961923" cy="2076114"/>
            </a:xfrm>
          </p:grpSpPr>
          <p:pic>
            <p:nvPicPr>
              <p:cNvPr id="39" name="图片 38">
                <a:extLst>
                  <a:ext uri="{FF2B5EF4-FFF2-40B4-BE49-F238E27FC236}">
                    <a16:creationId xmlns:a16="http://schemas.microsoft.com/office/drawing/2014/main" id="{5A151E3C-BC0D-4CE1-9B46-1CC98D2991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683"/>
              <a:stretch/>
            </p:blipFill>
            <p:spPr>
              <a:xfrm>
                <a:off x="3314678" y="1365652"/>
                <a:ext cx="2961923" cy="2076114"/>
              </a:xfrm>
              <a:prstGeom prst="rect">
                <a:avLst/>
              </a:prstGeom>
            </p:spPr>
          </p:pic>
          <p:sp>
            <p:nvSpPr>
              <p:cNvPr id="42" name="文本框 41">
                <a:extLst>
                  <a:ext uri="{FF2B5EF4-FFF2-40B4-BE49-F238E27FC236}">
                    <a16:creationId xmlns:a16="http://schemas.microsoft.com/office/drawing/2014/main" id="{6878AC36-34EE-48A5-806A-B7C9444BC079}"/>
                  </a:ext>
                </a:extLst>
              </p:cNvPr>
              <p:cNvSpPr txBox="1"/>
              <p:nvPr/>
            </p:nvSpPr>
            <p:spPr>
              <a:xfrm>
                <a:off x="5221434" y="2499742"/>
                <a:ext cx="1055068" cy="43105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r=0.574</a:t>
                </a:r>
              </a:p>
              <a:p>
                <a:r>
                  <a:rPr lang="en-US" altLang="zh-CN" sz="1400" dirty="0">
                    <a:latin typeface="Times New Roman" panose="02020603050405020304" pitchFamily="18" charset="0"/>
                    <a:cs typeface="Times New Roman" panose="02020603050405020304" pitchFamily="18" charset="0"/>
                  </a:rPr>
                  <a:t>MSE=0.218</a:t>
                </a:r>
                <a:endParaRPr lang="zh-CN" altLang="en-US" sz="1400" dirty="0">
                  <a:latin typeface="Times New Roman" panose="02020603050405020304" pitchFamily="18" charset="0"/>
                  <a:cs typeface="Times New Roman" panose="02020603050405020304" pitchFamily="18" charset="0"/>
                </a:endParaRPr>
              </a:p>
            </p:txBody>
          </p:sp>
        </p:grpSp>
        <p:sp>
          <p:nvSpPr>
            <p:cNvPr id="43" name="文本框 42">
              <a:extLst>
                <a:ext uri="{FF2B5EF4-FFF2-40B4-BE49-F238E27FC236}">
                  <a16:creationId xmlns:a16="http://schemas.microsoft.com/office/drawing/2014/main" id="{F03154FE-40FB-4CE8-B498-CC210528FE59}"/>
                </a:ext>
              </a:extLst>
            </p:cNvPr>
            <p:cNvSpPr txBox="1"/>
            <p:nvPr/>
          </p:nvSpPr>
          <p:spPr>
            <a:xfrm>
              <a:off x="4478076" y="2130904"/>
              <a:ext cx="3255629" cy="276999"/>
            </a:xfrm>
            <a:prstGeom prst="rect">
              <a:avLst/>
            </a:prstGeom>
            <a:noFill/>
          </p:spPr>
          <p:txBody>
            <a:bodyPr wrap="square" rtlCol="0">
              <a:spAutoFit/>
            </a:bodyPr>
            <a:lstStyle/>
            <a:p>
              <a:r>
                <a:rPr lang="zh-CN" altLang="en-US" sz="1200" b="1" dirty="0">
                  <a:latin typeface="+mn-ea"/>
                  <a:cs typeface="+mn-ea"/>
                </a:rPr>
                <a:t>粗粒化序列预测器在</a:t>
              </a:r>
              <a:r>
                <a:rPr lang="en-US" altLang="zh-CN" sz="1200" b="1" dirty="0">
                  <a:latin typeface="+mn-ea"/>
                  <a:cs typeface="+mn-ea"/>
                </a:rPr>
                <a:t>4</a:t>
              </a:r>
              <a:r>
                <a:rPr lang="zh-CN" altLang="en-US" sz="1200" b="1" dirty="0">
                  <a:latin typeface="+mn-ea"/>
                  <a:cs typeface="+mn-ea"/>
                </a:rPr>
                <a:t>突变序列上预测效果</a:t>
              </a:r>
            </a:p>
          </p:txBody>
        </p:sp>
      </p:grpSp>
      <p:grpSp>
        <p:nvGrpSpPr>
          <p:cNvPr id="16" name="组合 15">
            <a:extLst>
              <a:ext uri="{FF2B5EF4-FFF2-40B4-BE49-F238E27FC236}">
                <a16:creationId xmlns:a16="http://schemas.microsoft.com/office/drawing/2014/main" id="{E77CDC6F-33F7-4B56-BE61-18317690A7BB}"/>
              </a:ext>
            </a:extLst>
          </p:cNvPr>
          <p:cNvGrpSpPr/>
          <p:nvPr/>
        </p:nvGrpSpPr>
        <p:grpSpPr>
          <a:xfrm>
            <a:off x="416129" y="3843643"/>
            <a:ext cx="3794720" cy="2793947"/>
            <a:chOff x="7952281" y="2028602"/>
            <a:chExt cx="3728365" cy="2878142"/>
          </a:xfrm>
        </p:grpSpPr>
        <p:grpSp>
          <p:nvGrpSpPr>
            <p:cNvPr id="44" name="组合 43">
              <a:extLst>
                <a:ext uri="{FF2B5EF4-FFF2-40B4-BE49-F238E27FC236}">
                  <a16:creationId xmlns:a16="http://schemas.microsoft.com/office/drawing/2014/main" id="{15928F5A-2BAA-4AD3-9EE0-CC8CAA0600F2}"/>
                </a:ext>
              </a:extLst>
            </p:cNvPr>
            <p:cNvGrpSpPr>
              <a:grpSpLocks/>
            </p:cNvGrpSpPr>
            <p:nvPr/>
          </p:nvGrpSpPr>
          <p:grpSpPr>
            <a:xfrm>
              <a:off x="7952281" y="2253957"/>
              <a:ext cx="3537050" cy="2652787"/>
              <a:chOff x="6148303" y="1334346"/>
              <a:chExt cx="2903737" cy="2185511"/>
            </a:xfrm>
          </p:grpSpPr>
          <p:pic>
            <p:nvPicPr>
              <p:cNvPr id="45" name="图片 44">
                <a:extLst>
                  <a:ext uri="{FF2B5EF4-FFF2-40B4-BE49-F238E27FC236}">
                    <a16:creationId xmlns:a16="http://schemas.microsoft.com/office/drawing/2014/main" id="{B9B1FF0B-C146-4EAC-83E7-D34EC37E963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5858"/>
              <a:stretch/>
            </p:blipFill>
            <p:spPr>
              <a:xfrm>
                <a:off x="6148303" y="1334346"/>
                <a:ext cx="2903737" cy="2185511"/>
              </a:xfrm>
              <a:prstGeom prst="rect">
                <a:avLst/>
              </a:prstGeom>
            </p:spPr>
          </p:pic>
          <p:sp>
            <p:nvSpPr>
              <p:cNvPr id="46" name="文本框 45">
                <a:extLst>
                  <a:ext uri="{FF2B5EF4-FFF2-40B4-BE49-F238E27FC236}">
                    <a16:creationId xmlns:a16="http://schemas.microsoft.com/office/drawing/2014/main" id="{8B8C24D0-6D9A-42AC-8EC0-B5875A245B79}"/>
                  </a:ext>
                </a:extLst>
              </p:cNvPr>
              <p:cNvSpPr txBox="1"/>
              <p:nvPr/>
            </p:nvSpPr>
            <p:spPr>
              <a:xfrm>
                <a:off x="8098040" y="2395067"/>
                <a:ext cx="864096" cy="44404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r=0.570</a:t>
                </a:r>
              </a:p>
              <a:p>
                <a:r>
                  <a:rPr lang="en-US" altLang="zh-CN" sz="1400" dirty="0">
                    <a:latin typeface="Times New Roman" panose="02020603050405020304" pitchFamily="18" charset="0"/>
                    <a:cs typeface="Times New Roman" panose="02020603050405020304" pitchFamily="18" charset="0"/>
                  </a:rPr>
                  <a:t>MSE=0.009</a:t>
                </a:r>
                <a:endParaRPr lang="zh-CN" altLang="en-US" sz="1400" dirty="0">
                  <a:latin typeface="Times New Roman" panose="02020603050405020304" pitchFamily="18" charset="0"/>
                  <a:cs typeface="Times New Roman" panose="02020603050405020304" pitchFamily="18" charset="0"/>
                </a:endParaRPr>
              </a:p>
            </p:txBody>
          </p:sp>
        </p:grpSp>
        <p:sp>
          <p:nvSpPr>
            <p:cNvPr id="47" name="文本框 46">
              <a:extLst>
                <a:ext uri="{FF2B5EF4-FFF2-40B4-BE49-F238E27FC236}">
                  <a16:creationId xmlns:a16="http://schemas.microsoft.com/office/drawing/2014/main" id="{33369595-68C3-4527-8D7C-D037DC8929F9}"/>
                </a:ext>
              </a:extLst>
            </p:cNvPr>
            <p:cNvSpPr txBox="1"/>
            <p:nvPr/>
          </p:nvSpPr>
          <p:spPr>
            <a:xfrm>
              <a:off x="8143596" y="2028602"/>
              <a:ext cx="3537050" cy="285346"/>
            </a:xfrm>
            <a:prstGeom prst="rect">
              <a:avLst/>
            </a:prstGeom>
            <a:noFill/>
          </p:spPr>
          <p:txBody>
            <a:bodyPr wrap="square" rtlCol="0">
              <a:spAutoFit/>
            </a:bodyPr>
            <a:lstStyle/>
            <a:p>
              <a:r>
                <a:rPr lang="zh-CN" altLang="en-US" sz="1200" b="1" dirty="0">
                  <a:latin typeface="+mn-ea"/>
                  <a:cs typeface="+mn-ea"/>
                </a:rPr>
                <a:t>非粗粒化序列预测器在</a:t>
              </a:r>
              <a:r>
                <a:rPr lang="en-US" altLang="zh-CN" sz="1200" b="1" dirty="0">
                  <a:latin typeface="+mn-ea"/>
                  <a:cs typeface="+mn-ea"/>
                </a:rPr>
                <a:t>1</a:t>
              </a:r>
              <a:r>
                <a:rPr lang="zh-CN" altLang="en-US" sz="1200" b="1" dirty="0">
                  <a:latin typeface="+mn-ea"/>
                  <a:cs typeface="+mn-ea"/>
                </a:rPr>
                <a:t>、</a:t>
              </a:r>
              <a:r>
                <a:rPr lang="en-US" altLang="zh-CN" sz="1200" b="1" dirty="0">
                  <a:latin typeface="+mn-ea"/>
                  <a:cs typeface="+mn-ea"/>
                </a:rPr>
                <a:t>2</a:t>
              </a:r>
              <a:r>
                <a:rPr lang="zh-CN" altLang="en-US" sz="1200" b="1" dirty="0">
                  <a:latin typeface="+mn-ea"/>
                  <a:cs typeface="+mn-ea"/>
                </a:rPr>
                <a:t>、</a:t>
              </a:r>
              <a:r>
                <a:rPr lang="en-US" altLang="zh-CN" sz="1200" b="1" dirty="0">
                  <a:latin typeface="+mn-ea"/>
                  <a:cs typeface="+mn-ea"/>
                </a:rPr>
                <a:t>3</a:t>
              </a:r>
              <a:r>
                <a:rPr lang="zh-CN" altLang="en-US" sz="1200" b="1" dirty="0">
                  <a:latin typeface="+mn-ea"/>
                  <a:cs typeface="+mn-ea"/>
                </a:rPr>
                <a:t>突变序列进行训练</a:t>
              </a:r>
            </a:p>
          </p:txBody>
        </p:sp>
      </p:grpSp>
      <p:grpSp>
        <p:nvGrpSpPr>
          <p:cNvPr id="21" name="组合 20">
            <a:extLst>
              <a:ext uri="{FF2B5EF4-FFF2-40B4-BE49-F238E27FC236}">
                <a16:creationId xmlns:a16="http://schemas.microsoft.com/office/drawing/2014/main" id="{1CDFB639-F974-404B-982A-3EE628E1CAE6}"/>
              </a:ext>
            </a:extLst>
          </p:cNvPr>
          <p:cNvGrpSpPr/>
          <p:nvPr/>
        </p:nvGrpSpPr>
        <p:grpSpPr>
          <a:xfrm>
            <a:off x="3919531" y="3843643"/>
            <a:ext cx="3614864" cy="2763048"/>
            <a:chOff x="3950138" y="3861901"/>
            <a:chExt cx="3614864" cy="2763048"/>
          </a:xfrm>
        </p:grpSpPr>
        <p:grpSp>
          <p:nvGrpSpPr>
            <p:cNvPr id="18" name="组合 17">
              <a:extLst>
                <a:ext uri="{FF2B5EF4-FFF2-40B4-BE49-F238E27FC236}">
                  <a16:creationId xmlns:a16="http://schemas.microsoft.com/office/drawing/2014/main" id="{42640B1D-C20C-48A7-B2C4-2F7AF5AD3480}"/>
                </a:ext>
              </a:extLst>
            </p:cNvPr>
            <p:cNvGrpSpPr>
              <a:grpSpLocks noChangeAspect="1"/>
            </p:cNvGrpSpPr>
            <p:nvPr/>
          </p:nvGrpSpPr>
          <p:grpSpPr>
            <a:xfrm>
              <a:off x="3950138" y="4104949"/>
              <a:ext cx="3600000" cy="2520000"/>
              <a:chOff x="3704389" y="2165027"/>
              <a:chExt cx="3600000" cy="2832598"/>
            </a:xfrm>
          </p:grpSpPr>
          <p:pic>
            <p:nvPicPr>
              <p:cNvPr id="48" name="图片 47">
                <a:extLst>
                  <a:ext uri="{FF2B5EF4-FFF2-40B4-BE49-F238E27FC236}">
                    <a16:creationId xmlns:a16="http://schemas.microsoft.com/office/drawing/2014/main" id="{F03317CA-85BE-4101-BBEE-5083A8EB980E}"/>
                  </a:ext>
                </a:extLst>
              </p:cNvPr>
              <p:cNvPicPr>
                <a:picLocks/>
              </p:cNvPicPr>
              <p:nvPr/>
            </p:nvPicPr>
            <p:blipFill rotWithShape="1">
              <a:blip r:embed="rId6">
                <a:extLst>
                  <a:ext uri="{28A0092B-C50C-407E-A947-70E740481C1C}">
                    <a14:useLocalDpi xmlns:a14="http://schemas.microsoft.com/office/drawing/2010/main" val="0"/>
                  </a:ext>
                </a:extLst>
              </a:blip>
              <a:srcRect t="7498"/>
              <a:stretch/>
            </p:blipFill>
            <p:spPr>
              <a:xfrm>
                <a:off x="3704389" y="2165027"/>
                <a:ext cx="3600000" cy="2832598"/>
              </a:xfrm>
              <a:prstGeom prst="rect">
                <a:avLst/>
              </a:prstGeom>
            </p:spPr>
          </p:pic>
          <p:sp>
            <p:nvSpPr>
              <p:cNvPr id="17" name="文本框 16">
                <a:extLst>
                  <a:ext uri="{FF2B5EF4-FFF2-40B4-BE49-F238E27FC236}">
                    <a16:creationId xmlns:a16="http://schemas.microsoft.com/office/drawing/2014/main" id="{677D3FCE-D42B-4C0E-9827-EE6C7EABC688}"/>
                  </a:ext>
                </a:extLst>
              </p:cNvPr>
              <p:cNvSpPr txBox="1"/>
              <p:nvPr/>
            </p:nvSpPr>
            <p:spPr>
              <a:xfrm>
                <a:off x="6121637" y="3608738"/>
                <a:ext cx="1163920" cy="588124"/>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r=0.299</a:t>
                </a:r>
              </a:p>
              <a:p>
                <a:r>
                  <a:rPr lang="en-US" altLang="zh-CN" sz="1400" dirty="0">
                    <a:latin typeface="Times New Roman" panose="02020603050405020304" pitchFamily="18" charset="0"/>
                    <a:cs typeface="Times New Roman" panose="02020603050405020304" pitchFamily="18" charset="0"/>
                  </a:rPr>
                  <a:t>MSE=0.065</a:t>
                </a:r>
                <a:endParaRPr lang="zh-CN" altLang="en-US" sz="1400" dirty="0">
                  <a:latin typeface="Times New Roman" panose="02020603050405020304" pitchFamily="18" charset="0"/>
                  <a:cs typeface="Times New Roman" panose="02020603050405020304" pitchFamily="18" charset="0"/>
                </a:endParaRPr>
              </a:p>
            </p:txBody>
          </p:sp>
        </p:grpSp>
        <p:sp>
          <p:nvSpPr>
            <p:cNvPr id="49" name="文本框 48">
              <a:extLst>
                <a:ext uri="{FF2B5EF4-FFF2-40B4-BE49-F238E27FC236}">
                  <a16:creationId xmlns:a16="http://schemas.microsoft.com/office/drawing/2014/main" id="{93EEAA3B-D986-401C-9540-2A686323E834}"/>
                </a:ext>
              </a:extLst>
            </p:cNvPr>
            <p:cNvSpPr txBox="1"/>
            <p:nvPr/>
          </p:nvSpPr>
          <p:spPr>
            <a:xfrm>
              <a:off x="4347070" y="3861901"/>
              <a:ext cx="3217932" cy="276999"/>
            </a:xfrm>
            <a:prstGeom prst="rect">
              <a:avLst/>
            </a:prstGeom>
            <a:noFill/>
          </p:spPr>
          <p:txBody>
            <a:bodyPr wrap="square" rtlCol="0">
              <a:spAutoFit/>
            </a:bodyPr>
            <a:lstStyle/>
            <a:p>
              <a:r>
                <a:rPr lang="zh-CN" altLang="en-US" sz="1200" b="1" dirty="0">
                  <a:latin typeface="+mn-ea"/>
                  <a:cs typeface="+mn-ea"/>
                </a:rPr>
                <a:t>非粗粒化序列预测器在</a:t>
              </a:r>
              <a:r>
                <a:rPr lang="en-US" altLang="zh-CN" sz="1200" b="1" dirty="0">
                  <a:latin typeface="+mn-ea"/>
                  <a:cs typeface="+mn-ea"/>
                </a:rPr>
                <a:t>4</a:t>
              </a:r>
              <a:r>
                <a:rPr lang="zh-CN" altLang="en-US" sz="1200" b="1" dirty="0">
                  <a:latin typeface="+mn-ea"/>
                  <a:cs typeface="+mn-ea"/>
                </a:rPr>
                <a:t>突变序列上预测效果</a:t>
              </a:r>
            </a:p>
          </p:txBody>
        </p:sp>
      </p:grpSp>
      <p:sp>
        <p:nvSpPr>
          <p:cNvPr id="50" name="文本框 49">
            <a:extLst>
              <a:ext uri="{FF2B5EF4-FFF2-40B4-BE49-F238E27FC236}">
                <a16:creationId xmlns:a16="http://schemas.microsoft.com/office/drawing/2014/main" id="{DDDEE374-A3FF-431C-9F83-3B2ECDD69E39}"/>
              </a:ext>
            </a:extLst>
          </p:cNvPr>
          <p:cNvSpPr txBox="1"/>
          <p:nvPr/>
        </p:nvSpPr>
        <p:spPr>
          <a:xfrm>
            <a:off x="7606294" y="1094646"/>
            <a:ext cx="4622660"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solidFill>
                  <a:srgbClr val="6E0F6D"/>
                </a:solidFill>
              </a:rPr>
              <a:t>训练两种预测模型</a:t>
            </a:r>
            <a:endParaRPr lang="en-US" altLang="zh-CN" b="1" dirty="0">
              <a:solidFill>
                <a:srgbClr val="6E0F6D"/>
              </a:solidFill>
            </a:endParaRPr>
          </a:p>
          <a:p>
            <a:pPr marL="342900" indent="-342900">
              <a:buFont typeface="Arial" panose="020B0604020202020204" pitchFamily="34" charset="0"/>
              <a:buChar char="•"/>
            </a:pPr>
            <a:r>
              <a:rPr lang="zh-CN" altLang="en-US" b="1" dirty="0">
                <a:solidFill>
                  <a:srgbClr val="6E0F6D"/>
                </a:solidFill>
              </a:rPr>
              <a:t>取粗粒化预测器中排名前</a:t>
            </a:r>
            <a:r>
              <a:rPr lang="en-US" altLang="zh-CN" b="1" dirty="0">
                <a:solidFill>
                  <a:srgbClr val="6E0F6D"/>
                </a:solidFill>
              </a:rPr>
              <a:t>300</a:t>
            </a:r>
            <a:r>
              <a:rPr lang="zh-CN" altLang="en-US" b="1" dirty="0">
                <a:solidFill>
                  <a:srgbClr val="6E0F6D"/>
                </a:solidFill>
              </a:rPr>
              <a:t>条</a:t>
            </a:r>
            <a:endParaRPr lang="en-US" altLang="zh-CN" b="1" dirty="0">
              <a:solidFill>
                <a:srgbClr val="6E0F6D"/>
              </a:solidFill>
            </a:endParaRPr>
          </a:p>
          <a:p>
            <a:pPr marL="342900" indent="-342900">
              <a:buFont typeface="Arial" panose="020B0604020202020204" pitchFamily="34" charset="0"/>
              <a:buChar char="•"/>
            </a:pPr>
            <a:r>
              <a:rPr lang="zh-CN" altLang="en-US" b="1" dirty="0">
                <a:solidFill>
                  <a:srgbClr val="6E0F6D"/>
                </a:solidFill>
              </a:rPr>
              <a:t>真实序列预测器探索</a:t>
            </a:r>
            <a:r>
              <a:rPr lang="en-US" altLang="zh-CN" b="1" dirty="0">
                <a:solidFill>
                  <a:srgbClr val="6E0F6D"/>
                </a:solidFill>
              </a:rPr>
              <a:t>300</a:t>
            </a:r>
            <a:r>
              <a:rPr lang="zh-CN" altLang="en-US" b="1" dirty="0">
                <a:solidFill>
                  <a:srgbClr val="6E0F6D"/>
                </a:solidFill>
              </a:rPr>
              <a:t>条序列内部空间</a:t>
            </a:r>
            <a:endParaRPr lang="en-US" altLang="zh-CN" b="1" dirty="0">
              <a:solidFill>
                <a:srgbClr val="6E0F6D"/>
              </a:solidFill>
            </a:endParaRPr>
          </a:p>
          <a:p>
            <a:pPr marL="342900" indent="-342900">
              <a:buFont typeface="Arial" panose="020B0604020202020204" pitchFamily="34" charset="0"/>
              <a:buChar char="•"/>
            </a:pPr>
            <a:r>
              <a:rPr lang="zh-CN" altLang="en-US" b="1" dirty="0">
                <a:solidFill>
                  <a:srgbClr val="6E0F6D"/>
                </a:solidFill>
              </a:rPr>
              <a:t>得到预测值大于</a:t>
            </a:r>
            <a:r>
              <a:rPr lang="en-US" altLang="zh-CN" b="1" dirty="0">
                <a:solidFill>
                  <a:srgbClr val="6E0F6D"/>
                </a:solidFill>
              </a:rPr>
              <a:t>5</a:t>
            </a:r>
            <a:r>
              <a:rPr lang="zh-CN" altLang="en-US" b="1" dirty="0">
                <a:solidFill>
                  <a:srgbClr val="6E0F6D"/>
                </a:solidFill>
              </a:rPr>
              <a:t>的序列共</a:t>
            </a:r>
            <a:r>
              <a:rPr lang="en-US" altLang="zh-CN" b="1" dirty="0">
                <a:solidFill>
                  <a:srgbClr val="6E0F6D"/>
                </a:solidFill>
              </a:rPr>
              <a:t>88</a:t>
            </a:r>
            <a:r>
              <a:rPr lang="zh-CN" altLang="en-US" b="1" dirty="0">
                <a:solidFill>
                  <a:srgbClr val="6E0F6D"/>
                </a:solidFill>
              </a:rPr>
              <a:t>条</a:t>
            </a:r>
            <a:endParaRPr lang="en-US" altLang="zh-CN" b="1" dirty="0">
              <a:solidFill>
                <a:srgbClr val="6E0F6D"/>
              </a:solidFill>
            </a:endParaRPr>
          </a:p>
        </p:txBody>
      </p:sp>
      <p:graphicFrame>
        <p:nvGraphicFramePr>
          <p:cNvPr id="22" name="表格 21">
            <a:extLst>
              <a:ext uri="{FF2B5EF4-FFF2-40B4-BE49-F238E27FC236}">
                <a16:creationId xmlns:a16="http://schemas.microsoft.com/office/drawing/2014/main" id="{0144C420-0629-4C59-B1AF-E18117C24F9C}"/>
              </a:ext>
            </a:extLst>
          </p:cNvPr>
          <p:cNvGraphicFramePr>
            <a:graphicFrameLocks noGrp="1"/>
          </p:cNvGraphicFramePr>
          <p:nvPr/>
        </p:nvGraphicFramePr>
        <p:xfrm>
          <a:off x="7740000" y="2829038"/>
          <a:ext cx="4144087" cy="1148588"/>
        </p:xfrm>
        <a:graphic>
          <a:graphicData uri="http://schemas.openxmlformats.org/drawingml/2006/table">
            <a:tbl>
              <a:tblPr firstRow="1" bandRow="1">
                <a:tableStyleId>{073A0DAA-6AF3-43AB-8588-CEC1D06C72B9}</a:tableStyleId>
              </a:tblPr>
              <a:tblGrid>
                <a:gridCol w="1942480">
                  <a:extLst>
                    <a:ext uri="{9D8B030D-6E8A-4147-A177-3AD203B41FA5}">
                      <a16:colId xmlns:a16="http://schemas.microsoft.com/office/drawing/2014/main" val="170788872"/>
                    </a:ext>
                  </a:extLst>
                </a:gridCol>
                <a:gridCol w="2201607">
                  <a:extLst>
                    <a:ext uri="{9D8B030D-6E8A-4147-A177-3AD203B41FA5}">
                      <a16:colId xmlns:a16="http://schemas.microsoft.com/office/drawing/2014/main" val="3810742805"/>
                    </a:ext>
                  </a:extLst>
                </a:gridCol>
              </a:tblGrid>
              <a:tr h="0">
                <a:tc>
                  <a:txBody>
                    <a:bodyPr/>
                    <a:lstStyle/>
                    <a:p>
                      <a:pPr marL="0" algn="ctr" defTabSz="914400" rtl="0" eaLnBrk="1" latinLnBrk="0" hangingPunct="1">
                        <a:lnSpc>
                          <a:spcPts val="1500"/>
                        </a:lnSpc>
                        <a:spcAft>
                          <a:spcPts val="0"/>
                        </a:spcAft>
                        <a:tabLst>
                          <a:tab pos="2637155" algn="ctr"/>
                          <a:tab pos="5274310" algn="r"/>
                        </a:tabLst>
                      </a:pPr>
                      <a:r>
                        <a:rPr lang="en-US" sz="1600" b="1" kern="0" dirty="0">
                          <a:solidFill>
                            <a:schemeClr val="dk1"/>
                          </a:solidFill>
                          <a:effectLst/>
                          <a:latin typeface="Times New Roman" panose="02020603050405020304" pitchFamily="18" charset="0"/>
                          <a:ea typeface="+mn-ea"/>
                          <a:cs typeface="Times New Roman" panose="02020603050405020304" pitchFamily="18" charset="0"/>
                        </a:rPr>
                        <a:t>149361</a:t>
                      </a:r>
                      <a:r>
                        <a:rPr lang="zh-CN" altLang="en-US" sz="1600" b="1" kern="0" dirty="0">
                          <a:solidFill>
                            <a:schemeClr val="dk1"/>
                          </a:solidFill>
                          <a:effectLst/>
                          <a:latin typeface="Times New Roman" panose="02020603050405020304" pitchFamily="18" charset="0"/>
                          <a:ea typeface="+mn-ea"/>
                          <a:cs typeface="Times New Roman" panose="02020603050405020304" pitchFamily="18" charset="0"/>
                        </a:rPr>
                        <a:t>条序列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ts val="1500"/>
                        </a:lnSpc>
                        <a:spcAft>
                          <a:spcPts val="0"/>
                        </a:spcAft>
                        <a:tabLst>
                          <a:tab pos="2637155" algn="ctr"/>
                          <a:tab pos="5274310" algn="r"/>
                        </a:tabLst>
                      </a:pPr>
                      <a:r>
                        <a:rPr lang="en-US" sz="1600" b="1" kern="0" dirty="0">
                          <a:solidFill>
                            <a:schemeClr val="dk1"/>
                          </a:solidFill>
                          <a:effectLst/>
                          <a:latin typeface="Times New Roman" panose="02020603050405020304" pitchFamily="18" charset="0"/>
                          <a:ea typeface="+mn-ea"/>
                          <a:cs typeface="Times New Roman" panose="02020603050405020304" pitchFamily="18" charset="0"/>
                        </a:rPr>
                        <a:t>88</a:t>
                      </a:r>
                      <a:r>
                        <a:rPr lang="zh-CN" altLang="en-US" sz="1600" b="1" kern="0" dirty="0">
                          <a:solidFill>
                            <a:schemeClr val="dk1"/>
                          </a:solidFill>
                          <a:effectLst/>
                          <a:latin typeface="Times New Roman" panose="02020603050405020304" pitchFamily="18" charset="0"/>
                          <a:ea typeface="+mn-ea"/>
                          <a:cs typeface="Times New Roman" panose="02020603050405020304" pitchFamily="18" charset="0"/>
                        </a:rPr>
                        <a:t>条高性能序列占比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531758"/>
                  </a:ext>
                </a:extLst>
              </a:tr>
              <a:tr h="0">
                <a:tc>
                  <a:txBody>
                    <a:bodyPr/>
                    <a:lstStyle/>
                    <a:p>
                      <a:pPr marL="0" algn="ctr" defTabSz="914400" rtl="0" eaLnBrk="1" latinLnBrk="0" hangingPunct="1">
                        <a:lnSpc>
                          <a:spcPts val="1500"/>
                        </a:lnSpc>
                        <a:spcAft>
                          <a:spcPts val="0"/>
                        </a:spcAft>
                        <a:tabLst>
                          <a:tab pos="2637155" algn="ctr"/>
                          <a:tab pos="5274310" algn="r"/>
                        </a:tabLst>
                      </a:pP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前</a:t>
                      </a:r>
                      <a:r>
                        <a:rPr lang="en-US" sz="1600" kern="0" dirty="0">
                          <a:solidFill>
                            <a:schemeClr val="dk1"/>
                          </a:solidFill>
                          <a:effectLst/>
                          <a:latin typeface="Times New Roman" panose="02020603050405020304" pitchFamily="18" charset="0"/>
                          <a:ea typeface="+mn-ea"/>
                          <a:cs typeface="Times New Roman" panose="02020603050405020304" pitchFamily="18" charset="0"/>
                        </a:rPr>
                        <a:t>100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0.7‰</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ts val="1500"/>
                        </a:lnSpc>
                        <a:spcAft>
                          <a:spcPts val="0"/>
                        </a:spcAft>
                        <a:tabLst>
                          <a:tab pos="2637155" algn="ctr"/>
                          <a:tab pos="5274310" algn="r"/>
                        </a:tabLst>
                      </a:pPr>
                      <a:r>
                        <a:rPr lang="en-US" sz="1600" kern="0" dirty="0">
                          <a:solidFill>
                            <a:schemeClr val="dk1"/>
                          </a:solidFill>
                          <a:effectLst/>
                          <a:latin typeface="Times New Roman" panose="02020603050405020304" pitchFamily="18" charset="0"/>
                          <a:ea typeface="+mn-ea"/>
                          <a:cs typeface="Times New Roman" panose="02020603050405020304" pitchFamily="18" charset="0"/>
                        </a:rPr>
                        <a:t>53</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60.2%</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7672152"/>
                  </a:ext>
                </a:extLst>
              </a:tr>
              <a:tr h="0">
                <a:tc>
                  <a:txBody>
                    <a:bodyPr/>
                    <a:lstStyle/>
                    <a:p>
                      <a:pPr marL="0" algn="ctr" defTabSz="914400" rtl="0" eaLnBrk="1" latinLnBrk="0" hangingPunct="1">
                        <a:lnSpc>
                          <a:spcPts val="1500"/>
                        </a:lnSpc>
                        <a:spcAft>
                          <a:spcPts val="0"/>
                        </a:spcAft>
                        <a:tabLst>
                          <a:tab pos="2637155" algn="ctr"/>
                          <a:tab pos="5274310" algn="r"/>
                        </a:tabLst>
                      </a:pP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前</a:t>
                      </a:r>
                      <a:r>
                        <a:rPr lang="en-US" sz="1600" kern="0" dirty="0">
                          <a:solidFill>
                            <a:schemeClr val="dk1"/>
                          </a:solidFill>
                          <a:effectLst/>
                          <a:latin typeface="Times New Roman" panose="02020603050405020304" pitchFamily="18" charset="0"/>
                          <a:ea typeface="+mn-ea"/>
                          <a:cs typeface="Times New Roman" panose="02020603050405020304" pitchFamily="18" charset="0"/>
                        </a:rPr>
                        <a:t>500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3.5‰</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ts val="1500"/>
                        </a:lnSpc>
                        <a:spcAft>
                          <a:spcPts val="0"/>
                        </a:spcAft>
                        <a:tabLst>
                          <a:tab pos="2637155" algn="ctr"/>
                          <a:tab pos="5274310" algn="r"/>
                        </a:tabLst>
                      </a:pPr>
                      <a:r>
                        <a:rPr lang="en-US" sz="1600" kern="0" dirty="0">
                          <a:solidFill>
                            <a:schemeClr val="dk1"/>
                          </a:solidFill>
                          <a:effectLst/>
                          <a:latin typeface="Times New Roman" panose="02020603050405020304" pitchFamily="18" charset="0"/>
                          <a:ea typeface="+mn-ea"/>
                          <a:cs typeface="Times New Roman" panose="02020603050405020304" pitchFamily="18" charset="0"/>
                        </a:rPr>
                        <a:t>86</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97.7%</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2159701"/>
                  </a:ext>
                </a:extLst>
              </a:tr>
              <a:tr h="0">
                <a:tc>
                  <a:txBody>
                    <a:bodyPr/>
                    <a:lstStyle/>
                    <a:p>
                      <a:pPr marL="0" algn="ctr" defTabSz="914400" rtl="0" eaLnBrk="1" latinLnBrk="0" hangingPunct="1">
                        <a:lnSpc>
                          <a:spcPts val="1500"/>
                        </a:lnSpc>
                        <a:spcAft>
                          <a:spcPts val="0"/>
                        </a:spcAft>
                        <a:tabLst>
                          <a:tab pos="2637155" algn="ctr"/>
                          <a:tab pos="5274310" algn="r"/>
                        </a:tabLst>
                      </a:pP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前</a:t>
                      </a:r>
                      <a:r>
                        <a:rPr lang="en-US" sz="1600" kern="0" dirty="0">
                          <a:solidFill>
                            <a:schemeClr val="dk1"/>
                          </a:solidFill>
                          <a:effectLst/>
                          <a:latin typeface="Times New Roman" panose="02020603050405020304" pitchFamily="18" charset="0"/>
                          <a:ea typeface="+mn-ea"/>
                          <a:cs typeface="Times New Roman" panose="02020603050405020304" pitchFamily="18" charset="0"/>
                        </a:rPr>
                        <a:t>1000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7.0‰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ts val="1500"/>
                        </a:lnSpc>
                        <a:spcAft>
                          <a:spcPts val="0"/>
                        </a:spcAft>
                        <a:tabLst>
                          <a:tab pos="2637155" algn="ctr"/>
                          <a:tab pos="5274310" algn="r"/>
                        </a:tabLst>
                      </a:pPr>
                      <a:r>
                        <a:rPr lang="en-US" sz="1600" kern="0" dirty="0">
                          <a:solidFill>
                            <a:schemeClr val="dk1"/>
                          </a:solidFill>
                          <a:effectLst/>
                          <a:latin typeface="Times New Roman" panose="02020603050405020304" pitchFamily="18" charset="0"/>
                          <a:ea typeface="+mn-ea"/>
                          <a:cs typeface="Times New Roman" panose="02020603050405020304" pitchFamily="18" charset="0"/>
                        </a:rPr>
                        <a:t>88</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100%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7259545"/>
                  </a:ext>
                </a:extLst>
              </a:tr>
            </a:tbl>
          </a:graphicData>
        </a:graphic>
      </p:graphicFrame>
      <p:graphicFrame>
        <p:nvGraphicFramePr>
          <p:cNvPr id="23" name="表格 22">
            <a:extLst>
              <a:ext uri="{FF2B5EF4-FFF2-40B4-BE49-F238E27FC236}">
                <a16:creationId xmlns:a16="http://schemas.microsoft.com/office/drawing/2014/main" id="{189877CB-7977-4BC0-B9D1-777410AEDE91}"/>
              </a:ext>
            </a:extLst>
          </p:cNvPr>
          <p:cNvGraphicFramePr>
            <a:graphicFrameLocks noGrp="1"/>
          </p:cNvGraphicFramePr>
          <p:nvPr/>
        </p:nvGraphicFramePr>
        <p:xfrm>
          <a:off x="7740000" y="4726871"/>
          <a:ext cx="4126880" cy="1292987"/>
        </p:xfrm>
        <a:graphic>
          <a:graphicData uri="http://schemas.openxmlformats.org/drawingml/2006/table">
            <a:tbl>
              <a:tblPr firstRow="1" bandRow="1">
                <a:tableStyleId>{5C22544A-7EE6-4342-B048-85BDC9FD1C3A}</a:tableStyleId>
              </a:tblPr>
              <a:tblGrid>
                <a:gridCol w="1932320">
                  <a:extLst>
                    <a:ext uri="{9D8B030D-6E8A-4147-A177-3AD203B41FA5}">
                      <a16:colId xmlns:a16="http://schemas.microsoft.com/office/drawing/2014/main" val="3614021956"/>
                    </a:ext>
                  </a:extLst>
                </a:gridCol>
                <a:gridCol w="2194560">
                  <a:extLst>
                    <a:ext uri="{9D8B030D-6E8A-4147-A177-3AD203B41FA5}">
                      <a16:colId xmlns:a16="http://schemas.microsoft.com/office/drawing/2014/main" val="1703873557"/>
                    </a:ext>
                  </a:extLst>
                </a:gridCol>
              </a:tblGrid>
              <a:tr h="0">
                <a:tc>
                  <a:txBody>
                    <a:bodyPr/>
                    <a:lstStyle/>
                    <a:p>
                      <a:pPr marL="0" algn="ctr" defTabSz="914400" rtl="0" eaLnBrk="1" latinLnBrk="0" hangingPunct="1">
                        <a:lnSpc>
                          <a:spcPts val="1500"/>
                        </a:lnSpc>
                        <a:spcAft>
                          <a:spcPts val="0"/>
                        </a:spcAft>
                        <a:tabLst>
                          <a:tab pos="2637155" algn="ctr"/>
                          <a:tab pos="5274310" algn="r"/>
                        </a:tabLst>
                      </a:pPr>
                      <a:r>
                        <a:rPr lang="en-US" sz="1600" kern="0" dirty="0">
                          <a:solidFill>
                            <a:schemeClr val="dk1"/>
                          </a:solidFill>
                          <a:effectLst/>
                          <a:latin typeface="Times New Roman" panose="02020603050405020304" pitchFamily="18" charset="0"/>
                          <a:ea typeface="+mn-ea"/>
                          <a:cs typeface="Times New Roman" panose="02020603050405020304" pitchFamily="18" charset="0"/>
                        </a:rPr>
                        <a:t>4</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突变序列</a:t>
                      </a:r>
                      <a:r>
                        <a:rPr lang="en-US" sz="1600" kern="0" dirty="0">
                          <a:solidFill>
                            <a:schemeClr val="dk1"/>
                          </a:solidFill>
                          <a:effectLst/>
                          <a:latin typeface="Times New Roman" panose="02020603050405020304" pitchFamily="18" charset="0"/>
                          <a:ea typeface="+mn-ea"/>
                          <a:cs typeface="Times New Roman" panose="02020603050405020304" pitchFamily="18" charset="0"/>
                        </a:rPr>
                        <a:t>121174</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条</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500"/>
                        </a:lnSpc>
                        <a:spcAft>
                          <a:spcPts val="0"/>
                        </a:spcAft>
                        <a:tabLst>
                          <a:tab pos="2637155" algn="ctr"/>
                          <a:tab pos="5274310" algn="r"/>
                        </a:tabLst>
                      </a:pPr>
                      <a:r>
                        <a:rPr lang="en-US" sz="1600" kern="0" dirty="0">
                          <a:solidFill>
                            <a:schemeClr val="dk1"/>
                          </a:solidFill>
                          <a:effectLst/>
                          <a:latin typeface="Times New Roman" panose="02020603050405020304" pitchFamily="18" charset="0"/>
                          <a:ea typeface="+mn-ea"/>
                          <a:cs typeface="Times New Roman" panose="02020603050405020304" pitchFamily="18" charset="0"/>
                        </a:rPr>
                        <a:t>67</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条高性能序列占比</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8189966"/>
                  </a:ext>
                </a:extLst>
              </a:tr>
              <a:tr h="0">
                <a:tc>
                  <a:txBody>
                    <a:bodyPr/>
                    <a:lstStyle/>
                    <a:p>
                      <a:pPr algn="ctr">
                        <a:spcAft>
                          <a:spcPts val="0"/>
                        </a:spcAft>
                      </a:pP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前</a:t>
                      </a:r>
                      <a:r>
                        <a:rPr lang="en-US" sz="1600" kern="0" dirty="0">
                          <a:solidFill>
                            <a:schemeClr val="dk1"/>
                          </a:solidFill>
                          <a:effectLst/>
                          <a:latin typeface="Times New Roman" panose="02020603050405020304" pitchFamily="18" charset="0"/>
                          <a:ea typeface="+mn-ea"/>
                          <a:cs typeface="Times New Roman" panose="02020603050405020304" pitchFamily="18" charset="0"/>
                        </a:rPr>
                        <a:t>100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0.8‰</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600" kern="0" dirty="0">
                          <a:solidFill>
                            <a:schemeClr val="dk1"/>
                          </a:solidFill>
                          <a:effectLst/>
                          <a:latin typeface="Times New Roman" panose="02020603050405020304" pitchFamily="18" charset="0"/>
                          <a:ea typeface="+mn-ea"/>
                          <a:cs typeface="Times New Roman" panose="02020603050405020304" pitchFamily="18" charset="0"/>
                        </a:rPr>
                        <a:t>43</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64.2%</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658547"/>
                  </a:ext>
                </a:extLst>
              </a:tr>
              <a:tr h="0">
                <a:tc>
                  <a:txBody>
                    <a:bodyPr/>
                    <a:lstStyle/>
                    <a:p>
                      <a:pPr algn="ctr">
                        <a:spcAft>
                          <a:spcPts val="0"/>
                        </a:spcAft>
                      </a:pP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前</a:t>
                      </a:r>
                      <a:r>
                        <a:rPr lang="en-US" sz="1600" kern="0" dirty="0">
                          <a:solidFill>
                            <a:schemeClr val="dk1"/>
                          </a:solidFill>
                          <a:effectLst/>
                          <a:latin typeface="Times New Roman" panose="02020603050405020304" pitchFamily="18" charset="0"/>
                          <a:ea typeface="+mn-ea"/>
                          <a:cs typeface="Times New Roman" panose="02020603050405020304" pitchFamily="18" charset="0"/>
                        </a:rPr>
                        <a:t>500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4.0‰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600" kern="0" dirty="0">
                          <a:solidFill>
                            <a:schemeClr val="dk1"/>
                          </a:solidFill>
                          <a:effectLst/>
                          <a:latin typeface="Times New Roman" panose="02020603050405020304" pitchFamily="18" charset="0"/>
                          <a:ea typeface="+mn-ea"/>
                          <a:cs typeface="Times New Roman" panose="02020603050405020304" pitchFamily="18" charset="0"/>
                        </a:rPr>
                        <a:t>66</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98.5%</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33184"/>
                  </a:ext>
                </a:extLst>
              </a:tr>
              <a:tr h="0">
                <a:tc>
                  <a:txBody>
                    <a:bodyPr/>
                    <a:lstStyle/>
                    <a:p>
                      <a:pPr algn="ctr">
                        <a:spcAft>
                          <a:spcPts val="0"/>
                        </a:spcAft>
                      </a:pP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前</a:t>
                      </a:r>
                      <a:r>
                        <a:rPr lang="en-US" sz="1600" kern="0" dirty="0">
                          <a:solidFill>
                            <a:schemeClr val="dk1"/>
                          </a:solidFill>
                          <a:effectLst/>
                          <a:latin typeface="Times New Roman" panose="02020603050405020304" pitchFamily="18" charset="0"/>
                          <a:ea typeface="+mn-ea"/>
                          <a:cs typeface="Times New Roman" panose="02020603050405020304" pitchFamily="18" charset="0"/>
                        </a:rPr>
                        <a:t>1000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8.0‰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600" kern="0" dirty="0">
                          <a:solidFill>
                            <a:schemeClr val="dk1"/>
                          </a:solidFill>
                          <a:effectLst/>
                          <a:latin typeface="Times New Roman" panose="02020603050405020304" pitchFamily="18" charset="0"/>
                          <a:ea typeface="+mn-ea"/>
                          <a:cs typeface="Times New Roman" panose="02020603050405020304" pitchFamily="18" charset="0"/>
                        </a:rPr>
                        <a:t>67</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r>
                        <a:rPr lang="en-US" sz="1600" kern="0" dirty="0">
                          <a:solidFill>
                            <a:schemeClr val="dk1"/>
                          </a:solidFill>
                          <a:effectLst/>
                          <a:latin typeface="Times New Roman" panose="02020603050405020304" pitchFamily="18" charset="0"/>
                          <a:ea typeface="+mn-ea"/>
                          <a:cs typeface="Times New Roman" panose="02020603050405020304" pitchFamily="18" charset="0"/>
                        </a:rPr>
                        <a:t>100%</a:t>
                      </a:r>
                      <a:r>
                        <a:rPr lang="zh-CN" altLang="en-US" sz="1600" kern="0" dirty="0">
                          <a:solidFill>
                            <a:schemeClr val="dk1"/>
                          </a:solidFill>
                          <a:effectLst/>
                          <a:latin typeface="Times New Roman" panose="02020603050405020304" pitchFamily="18" charset="0"/>
                          <a:ea typeface="+mn-ea"/>
                          <a:cs typeface="Times New Roman" panose="02020603050405020304" pitchFamily="18" charset="0"/>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7676849"/>
                  </a:ext>
                </a:extLst>
              </a:tr>
            </a:tbl>
          </a:graphicData>
        </a:graphic>
      </p:graphicFrame>
      <p:sp>
        <p:nvSpPr>
          <p:cNvPr id="51" name="文本框 50">
            <a:extLst>
              <a:ext uri="{FF2B5EF4-FFF2-40B4-BE49-F238E27FC236}">
                <a16:creationId xmlns:a16="http://schemas.microsoft.com/office/drawing/2014/main" id="{B641F1D5-29BF-4254-B25C-6210D4396D7A}"/>
              </a:ext>
            </a:extLst>
          </p:cNvPr>
          <p:cNvSpPr txBox="1"/>
          <p:nvPr/>
        </p:nvSpPr>
        <p:spPr>
          <a:xfrm>
            <a:off x="7740000" y="2421765"/>
            <a:ext cx="3632642" cy="338554"/>
          </a:xfrm>
          <a:prstGeom prst="rect">
            <a:avLst/>
          </a:prstGeom>
          <a:noFill/>
        </p:spPr>
        <p:txBody>
          <a:bodyPr wrap="square">
            <a:spAutoFit/>
          </a:bodyPr>
          <a:lstStyle/>
          <a:p>
            <a:r>
              <a:rPr lang="zh-CN" altLang="en-US" sz="1600" b="0" dirty="0">
                <a:solidFill>
                  <a:schemeClr val="accent1">
                    <a:lumMod val="75000"/>
                  </a:schemeClr>
                </a:solidFill>
                <a:latin typeface="+mn-ea"/>
                <a:cs typeface="Times New Roman" panose="02020603050405020304" pitchFamily="18" charset="0"/>
              </a:rPr>
              <a:t>所有序列中分布</a:t>
            </a:r>
            <a:endParaRPr lang="zh-CN" altLang="en-US" sz="1600" dirty="0">
              <a:solidFill>
                <a:schemeClr val="accent1">
                  <a:lumMod val="75000"/>
                </a:schemeClr>
              </a:solidFill>
              <a:latin typeface="+mn-ea"/>
            </a:endParaRPr>
          </a:p>
        </p:txBody>
      </p:sp>
      <p:sp>
        <p:nvSpPr>
          <p:cNvPr id="52" name="文本框 51">
            <a:extLst>
              <a:ext uri="{FF2B5EF4-FFF2-40B4-BE49-F238E27FC236}">
                <a16:creationId xmlns:a16="http://schemas.microsoft.com/office/drawing/2014/main" id="{C698A40B-DB85-4463-9E48-7AEB1C21DB1D}"/>
              </a:ext>
            </a:extLst>
          </p:cNvPr>
          <p:cNvSpPr txBox="1"/>
          <p:nvPr/>
        </p:nvSpPr>
        <p:spPr>
          <a:xfrm>
            <a:off x="7734156" y="4352283"/>
            <a:ext cx="4494798" cy="338554"/>
          </a:xfrm>
          <a:prstGeom prst="rect">
            <a:avLst/>
          </a:prstGeom>
          <a:noFill/>
        </p:spPr>
        <p:txBody>
          <a:bodyPr wrap="square">
            <a:spAutoFit/>
          </a:bodyPr>
          <a:lstStyle/>
          <a:p>
            <a:r>
              <a:rPr lang="zh-CN" altLang="en-US" sz="1600" dirty="0">
                <a:solidFill>
                  <a:schemeClr val="accent1">
                    <a:lumMod val="75000"/>
                  </a:schemeClr>
                </a:solidFill>
                <a:latin typeface="+mn-ea"/>
                <a:cs typeface="Times New Roman" panose="02020603050405020304" pitchFamily="18" charset="0"/>
              </a:rPr>
              <a:t>去除训练集（</a:t>
            </a:r>
            <a:r>
              <a:rPr lang="en-US" altLang="zh-CN" sz="1600" dirty="0">
                <a:solidFill>
                  <a:schemeClr val="accent1">
                    <a:lumMod val="75000"/>
                  </a:schemeClr>
                </a:solidFill>
                <a:latin typeface="+mn-ea"/>
                <a:cs typeface="Times New Roman" panose="02020603050405020304" pitchFamily="18" charset="0"/>
              </a:rPr>
              <a:t>1</a:t>
            </a:r>
            <a:r>
              <a:rPr lang="zh-CN" altLang="en-US" sz="1600" dirty="0">
                <a:solidFill>
                  <a:schemeClr val="accent1">
                    <a:lumMod val="75000"/>
                  </a:schemeClr>
                </a:solidFill>
                <a:latin typeface="+mn-ea"/>
                <a:cs typeface="Times New Roman" panose="02020603050405020304" pitchFamily="18" charset="0"/>
              </a:rPr>
              <a:t>、</a:t>
            </a:r>
            <a:r>
              <a:rPr lang="en-US" altLang="zh-CN" sz="1600" dirty="0">
                <a:solidFill>
                  <a:schemeClr val="accent1">
                    <a:lumMod val="75000"/>
                  </a:schemeClr>
                </a:solidFill>
                <a:latin typeface="+mn-ea"/>
                <a:cs typeface="Times New Roman" panose="02020603050405020304" pitchFamily="18" charset="0"/>
              </a:rPr>
              <a:t>2</a:t>
            </a:r>
            <a:r>
              <a:rPr lang="zh-CN" altLang="en-US" sz="1600" dirty="0">
                <a:solidFill>
                  <a:schemeClr val="accent1">
                    <a:lumMod val="75000"/>
                  </a:schemeClr>
                </a:solidFill>
                <a:latin typeface="+mn-ea"/>
                <a:cs typeface="Times New Roman" panose="02020603050405020304" pitchFamily="18" charset="0"/>
              </a:rPr>
              <a:t>、</a:t>
            </a:r>
            <a:r>
              <a:rPr lang="en-US" altLang="zh-CN" sz="1600" dirty="0">
                <a:solidFill>
                  <a:schemeClr val="accent1">
                    <a:lumMod val="75000"/>
                  </a:schemeClr>
                </a:solidFill>
                <a:latin typeface="+mn-ea"/>
                <a:cs typeface="Times New Roman" panose="02020603050405020304" pitchFamily="18" charset="0"/>
              </a:rPr>
              <a:t>3</a:t>
            </a:r>
            <a:r>
              <a:rPr lang="zh-CN" altLang="en-US" sz="1600" dirty="0">
                <a:solidFill>
                  <a:schemeClr val="accent1">
                    <a:lumMod val="75000"/>
                  </a:schemeClr>
                </a:solidFill>
                <a:latin typeface="+mn-ea"/>
                <a:cs typeface="Times New Roman" panose="02020603050405020304" pitchFamily="18" charset="0"/>
              </a:rPr>
              <a:t>突变序列）</a:t>
            </a:r>
          </a:p>
        </p:txBody>
      </p:sp>
      <p:sp>
        <p:nvSpPr>
          <p:cNvPr id="29" name="标题 3">
            <a:extLst>
              <a:ext uri="{FF2B5EF4-FFF2-40B4-BE49-F238E27FC236}">
                <a16:creationId xmlns:a16="http://schemas.microsoft.com/office/drawing/2014/main" id="{03A830F6-762A-483C-BA4E-00FED0484064}"/>
              </a:ext>
            </a:extLst>
          </p:cNvPr>
          <p:cNvSpPr txBox="1">
            <a:spLocks/>
          </p:cNvSpPr>
          <p:nvPr/>
        </p:nvSpPr>
        <p:spPr>
          <a:xfrm>
            <a:off x="0" y="23396"/>
            <a:ext cx="1033291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z="3200" dirty="0">
                <a:solidFill>
                  <a:srgbClr val="6E0F6D"/>
                </a:solidFill>
                <a:latin typeface="+mn-ea"/>
              </a:rPr>
              <a:t>在</a:t>
            </a:r>
            <a:r>
              <a:rPr lang="en-US" altLang="zh-CN" sz="3200" dirty="0">
                <a:solidFill>
                  <a:srgbClr val="6E0F6D"/>
                </a:solidFill>
                <a:latin typeface="+mn-ea"/>
              </a:rPr>
              <a:t>GB1</a:t>
            </a:r>
            <a:r>
              <a:rPr lang="zh-CN" altLang="en-US" sz="3200" dirty="0">
                <a:solidFill>
                  <a:srgbClr val="6E0F6D"/>
                </a:solidFill>
                <a:latin typeface="+mn-ea"/>
              </a:rPr>
              <a:t>数据集上进行测试</a:t>
            </a:r>
            <a:endParaRPr lang="zh-CN" altLang="en-US" sz="3200" dirty="0">
              <a:solidFill>
                <a:srgbClr val="63065F"/>
              </a:solidFill>
              <a:latin typeface="+mn-lt"/>
              <a:ea typeface="+mn-ea"/>
              <a:cs typeface="+mn-cs"/>
            </a:endParaRPr>
          </a:p>
        </p:txBody>
      </p:sp>
    </p:spTree>
    <p:extLst>
      <p:ext uri="{BB962C8B-B14F-4D97-AF65-F5344CB8AC3E}">
        <p14:creationId xmlns:p14="http://schemas.microsoft.com/office/powerpoint/2010/main" val="179265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5"/>
          <a:stretch>
            <a:fillRect/>
          </a:stretch>
        </p:blipFill>
        <p:spPr>
          <a:xfrm>
            <a:off x="860425" y="-1530350"/>
            <a:ext cx="4729480" cy="4364355"/>
          </a:xfrm>
          <a:prstGeom prst="rect">
            <a:avLst/>
          </a:prstGeom>
        </p:spPr>
      </p:pic>
      <p:pic>
        <p:nvPicPr>
          <p:cNvPr id="8" name="图片 7" descr="logo-05"/>
          <p:cNvPicPr>
            <a:picLocks noChangeAspect="1"/>
          </p:cNvPicPr>
          <p:nvPr/>
        </p:nvPicPr>
        <p:blipFill>
          <a:blip r:embed="rId5"/>
          <a:stretch>
            <a:fillRect/>
          </a:stretch>
        </p:blipFill>
        <p:spPr>
          <a:xfrm rot="9900000">
            <a:off x="6692900" y="4015740"/>
            <a:ext cx="4729480" cy="4364355"/>
          </a:xfrm>
          <a:prstGeom prst="rect">
            <a:avLst/>
          </a:prstGeom>
        </p:spPr>
      </p:pic>
      <p:sp>
        <p:nvSpPr>
          <p:cNvPr id="9" name="标题 12">
            <a:extLst>
              <a:ext uri="{FF2B5EF4-FFF2-40B4-BE49-F238E27FC236}">
                <a16:creationId xmlns:a16="http://schemas.microsoft.com/office/drawing/2014/main" id="{2F0878C4-19B4-470B-AE2A-70851AEEB3B2}"/>
              </a:ext>
            </a:extLst>
          </p:cNvPr>
          <p:cNvSpPr>
            <a:spLocks noGrp="1"/>
          </p:cNvSpPr>
          <p:nvPr>
            <p:custDataLst>
              <p:tags r:id="rId2"/>
            </p:custDataLst>
          </p:nvPr>
        </p:nvSpPr>
        <p:spPr>
          <a:xfrm>
            <a:off x="5215210" y="777166"/>
            <a:ext cx="1235121" cy="790543"/>
          </a:xfrm>
          <a:prstGeom prst="rect">
            <a:avLst/>
          </a:prstGeom>
        </p:spPr>
        <p:txBody>
          <a:bodyPr vert="horz" lIns="90170" tIns="46990" rIns="90170" bIns="46990" rtlCol="0" anchor="ctr" anchorCtr="0">
            <a:normAutofit fontScale="925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z="4000" noProof="1">
                <a:solidFill>
                  <a:srgbClr val="63065F"/>
                </a:solidFill>
                <a:latin typeface="+mn-lt"/>
                <a:ea typeface="+mn-ea"/>
                <a:cs typeface="+mn-cs"/>
                <a:sym typeface="+mn-ea"/>
              </a:rPr>
              <a:t>致谢</a:t>
            </a:r>
          </a:p>
        </p:txBody>
      </p:sp>
      <p:sp>
        <p:nvSpPr>
          <p:cNvPr id="5" name="文本框 4">
            <a:extLst>
              <a:ext uri="{FF2B5EF4-FFF2-40B4-BE49-F238E27FC236}">
                <a16:creationId xmlns:a16="http://schemas.microsoft.com/office/drawing/2014/main" id="{0DC1112E-D1E3-4E1B-8AA3-CE0B2CF58957}"/>
              </a:ext>
            </a:extLst>
          </p:cNvPr>
          <p:cNvSpPr txBox="1"/>
          <p:nvPr/>
        </p:nvSpPr>
        <p:spPr>
          <a:xfrm>
            <a:off x="-1" y="1974500"/>
            <a:ext cx="12192001" cy="2431435"/>
          </a:xfrm>
          <a:prstGeom prst="rect">
            <a:avLst/>
          </a:prstGeom>
          <a:noFill/>
        </p:spPr>
        <p:txBody>
          <a:bodyPr wrap="square" rtlCol="0">
            <a:spAutoFit/>
          </a:bodyPr>
          <a:lstStyle/>
          <a:p>
            <a:pPr algn="ctr"/>
            <a:r>
              <a:rPr lang="zh-CN" altLang="en-US" sz="2800" dirty="0">
                <a:latin typeface="+mn-ea"/>
              </a:rPr>
              <a:t>感谢董昊老师的指导和课题组内师兄师姐的帮助</a:t>
            </a:r>
            <a:endParaRPr lang="en-US" altLang="zh-CN" sz="2800" dirty="0">
              <a:latin typeface="+mn-ea"/>
            </a:endParaRPr>
          </a:p>
          <a:p>
            <a:pPr algn="ctr"/>
            <a:r>
              <a:rPr lang="zh-CN" altLang="en-US" sz="2800" dirty="0">
                <a:latin typeface="+mn-ea"/>
              </a:rPr>
              <a:t>感谢第二届合成生物学竞赛所提供的平台</a:t>
            </a:r>
            <a:endParaRPr lang="en-US" altLang="zh-CN" sz="2800" dirty="0">
              <a:latin typeface="+mn-ea"/>
            </a:endParaRPr>
          </a:p>
          <a:p>
            <a:pPr algn="ctr"/>
            <a:r>
              <a:rPr lang="zh-CN" altLang="en-US" sz="2800" dirty="0">
                <a:latin typeface="+mn-ea"/>
              </a:rPr>
              <a:t>感谢各位指导老师</a:t>
            </a:r>
            <a:endParaRPr lang="en-US" altLang="zh-CN" sz="2800" dirty="0">
              <a:latin typeface="+mn-ea"/>
            </a:endParaRPr>
          </a:p>
          <a:p>
            <a:pPr algn="ctr"/>
            <a:endParaRPr lang="en-US" altLang="zh-CN" sz="2800" dirty="0">
              <a:latin typeface="+mn-ea"/>
            </a:endParaRPr>
          </a:p>
          <a:p>
            <a:pPr algn="ctr"/>
            <a:r>
              <a:rPr lang="zh-CN" altLang="en-US" sz="4000" dirty="0">
                <a:latin typeface="+mn-ea"/>
              </a:rPr>
              <a:t>敬请批评指正！</a:t>
            </a:r>
            <a:endParaRPr lang="en-US" altLang="zh-CN" sz="4000" dirty="0">
              <a:latin typeface="+mn-ea"/>
            </a:endParaRPr>
          </a:p>
        </p:txBody>
      </p:sp>
      <p:sp>
        <p:nvSpPr>
          <p:cNvPr id="3" name="灯片编号占位符 1">
            <a:extLst>
              <a:ext uri="{FF2B5EF4-FFF2-40B4-BE49-F238E27FC236}">
                <a16:creationId xmlns:a16="http://schemas.microsoft.com/office/drawing/2014/main" id="{4A31D355-1662-3D54-60DA-A4E644C927A1}"/>
              </a:ext>
            </a:extLst>
          </p:cNvPr>
          <p:cNvSpPr txBox="1">
            <a:spLocks/>
          </p:cNvSpPr>
          <p:nvPr/>
        </p:nvSpPr>
        <p:spPr>
          <a:xfrm>
            <a:off x="9172643" y="6472587"/>
            <a:ext cx="2700000" cy="316800"/>
          </a:xfrm>
          <a:prstGeom prst="rect">
            <a:avLst/>
          </a:prstGeom>
        </p:spPr>
        <p:txBody>
          <a:bodyP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9AE70B2-8BF9-45C0-BB95-33D1B9D3A854}" type="slidenum">
              <a:rPr lang="zh-CN" altLang="en-US" sz="1600" smtClean="0">
                <a:solidFill>
                  <a:schemeClr val="bg2">
                    <a:lumMod val="65000"/>
                  </a:schemeClr>
                </a:solidFill>
              </a:rPr>
              <a:pPr algn="r"/>
              <a:t>7</a:t>
            </a:fld>
            <a:endParaRPr lang="zh-CN" altLang="en-US" sz="1600" dirty="0">
              <a:solidFill>
                <a:schemeClr val="bg2">
                  <a:lumMod val="65000"/>
                </a:schemeClr>
              </a:solidFill>
            </a:endParaRPr>
          </a:p>
        </p:txBody>
      </p:sp>
    </p:spTree>
    <p:custDataLst>
      <p:tags r:id="rId1"/>
    </p:custDataLst>
    <p:extLst>
      <p:ext uri="{BB962C8B-B14F-4D97-AF65-F5344CB8AC3E}">
        <p14:creationId xmlns:p14="http://schemas.microsoft.com/office/powerpoint/2010/main" val="4204791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1052</Words>
  <Application>Microsoft Office PowerPoint</Application>
  <PresentationFormat>宽屏</PresentationFormat>
  <Paragraphs>98</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-apple-system</vt:lpstr>
      <vt:lpstr>等线</vt:lpstr>
      <vt:lpstr>等线 Light</vt:lpstr>
      <vt:lpstr>华文行楷</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张一健</dc:creator>
  <cp:lastModifiedBy>Hao Dong</cp:lastModifiedBy>
  <cp:revision>17</cp:revision>
  <dcterms:created xsi:type="dcterms:W3CDTF">2023-07-27T12:29:00Z</dcterms:created>
  <dcterms:modified xsi:type="dcterms:W3CDTF">2023-08-03T13:39:56Z</dcterms:modified>
</cp:coreProperties>
</file>