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9" r:id="rId4"/>
    <p:sldId id="258" r:id="rId5"/>
    <p:sldId id="257" r:id="rId6"/>
    <p:sldId id="260" r:id="rId7"/>
    <p:sldId id="267" r:id="rId8"/>
    <p:sldId id="268" r:id="rId9"/>
    <p:sldId id="271" r:id="rId10"/>
    <p:sldId id="272" r:id="rId11"/>
    <p:sldId id="264" r:id="rId12"/>
    <p:sldId id="266" r:id="rId13"/>
    <p:sldId id="270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73E20E-78C7-473D-AE1D-8ADCFA6EA7BE}">
          <p14:sldIdLst>
            <p14:sldId id="256"/>
            <p14:sldId id="262"/>
          </p14:sldIdLst>
        </p14:section>
        <p14:section name="biochemical analysis" id="{18939535-E1CB-4751-B2F1-A558573DDBBF}">
          <p14:sldIdLst>
            <p14:sldId id="259"/>
            <p14:sldId id="258"/>
          </p14:sldIdLst>
        </p14:section>
        <p14:section name="data analysis and method determination" id="{F7285368-BBCD-4E15-9C0E-8B1EFB2BCBA7}">
          <p14:sldIdLst>
            <p14:sldId id="257"/>
            <p14:sldId id="260"/>
          </p14:sldIdLst>
        </p14:section>
        <p14:section name="Method" id="{75C16E88-89C6-4728-BD3B-6B0DCE927E83}">
          <p14:sldIdLst>
            <p14:sldId id="267"/>
            <p14:sldId id="268"/>
            <p14:sldId id="271"/>
            <p14:sldId id="272"/>
            <p14:sldId id="264"/>
          </p14:sldIdLst>
        </p14:section>
        <p14:section name="result" id="{D09873B7-7063-4B7E-800B-715597A88423}">
          <p14:sldIdLst>
            <p14:sldId id="266"/>
          </p14:sldIdLst>
        </p14:section>
        <p14:section name="hide" id="{AD73B487-F5AB-434B-BFCC-16F3812AF83B}">
          <p14:sldIdLst>
            <p14:sldId id="270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Billiger" initials="Z" lastIdx="3" clrIdx="0">
    <p:extLst>
      <p:ext uri="{19B8F6BF-5375-455C-9EA6-DF929625EA0E}">
        <p15:presenceInfo xmlns:p15="http://schemas.microsoft.com/office/powerpoint/2012/main" userId="S::zhzece@tju.edu.cn::e39721d2-8be0-4921-91e2-714976999f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70" autoAdjust="0"/>
  </p:normalViewPr>
  <p:slideViewPr>
    <p:cSldViewPr snapToGrid="0">
      <p:cViewPr varScale="1">
        <p:scale>
          <a:sx n="79" d="100"/>
          <a:sy n="79" d="100"/>
        </p:scale>
        <p:origin x="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Billiger" userId="e39721d2-8be0-4921-91e2-714976999fa7" providerId="ADAL" clId="{1810A903-2C98-4D49-BD8C-38DEFE00FEA8}"/>
    <pc:docChg chg="undo custSel addSld delSld modSld modSection">
      <pc:chgData name="ZhangBilliger" userId="e39721d2-8be0-4921-91e2-714976999fa7" providerId="ADAL" clId="{1810A903-2C98-4D49-BD8C-38DEFE00FEA8}" dt="2023-08-04T03:41:57.455" v="79"/>
      <pc:docMkLst>
        <pc:docMk/>
      </pc:docMkLst>
      <pc:sldChg chg="add del">
        <pc:chgData name="ZhangBilliger" userId="e39721d2-8be0-4921-91e2-714976999fa7" providerId="ADAL" clId="{1810A903-2C98-4D49-BD8C-38DEFE00FEA8}" dt="2023-08-04T03:37:28.227" v="15" actId="2696"/>
        <pc:sldMkLst>
          <pc:docMk/>
          <pc:sldMk cId="1682192405" sldId="264"/>
        </pc:sldMkLst>
      </pc:sldChg>
      <pc:sldChg chg="modNotesTx">
        <pc:chgData name="ZhangBilliger" userId="e39721d2-8be0-4921-91e2-714976999fa7" providerId="ADAL" clId="{1810A903-2C98-4D49-BD8C-38DEFE00FEA8}" dt="2023-08-04T02:04:30.434" v="0" actId="20577"/>
        <pc:sldMkLst>
          <pc:docMk/>
          <pc:sldMk cId="81280261" sldId="268"/>
        </pc:sldMkLst>
      </pc:sldChg>
      <pc:sldChg chg="modSp mod">
        <pc:chgData name="ZhangBilliger" userId="e39721d2-8be0-4921-91e2-714976999fa7" providerId="ADAL" clId="{1810A903-2C98-4D49-BD8C-38DEFE00FEA8}" dt="2023-08-04T02:14:28.018" v="8" actId="20577"/>
        <pc:sldMkLst>
          <pc:docMk/>
          <pc:sldMk cId="612297739" sldId="269"/>
        </pc:sldMkLst>
        <pc:spChg chg="mod">
          <ac:chgData name="ZhangBilliger" userId="e39721d2-8be0-4921-91e2-714976999fa7" providerId="ADAL" clId="{1810A903-2C98-4D49-BD8C-38DEFE00FEA8}" dt="2023-08-04T02:14:28.018" v="8" actId="20577"/>
          <ac:spMkLst>
            <pc:docMk/>
            <pc:sldMk cId="612297739" sldId="269"/>
            <ac:spMk id="5" creationId="{9BC93180-970E-EB3E-8A70-433A4D07FED9}"/>
          </ac:spMkLst>
        </pc:spChg>
      </pc:sldChg>
      <pc:sldChg chg="mod modShow">
        <pc:chgData name="ZhangBilliger" userId="e39721d2-8be0-4921-91e2-714976999fa7" providerId="ADAL" clId="{1810A903-2C98-4D49-BD8C-38DEFE00FEA8}" dt="2023-08-04T03:37:41.444" v="16" actId="729"/>
        <pc:sldMkLst>
          <pc:docMk/>
          <pc:sldMk cId="537699146" sldId="270"/>
        </pc:sldMkLst>
      </pc:sldChg>
      <pc:sldChg chg="addSp delSp modSp mod modNotesTx">
        <pc:chgData name="ZhangBilliger" userId="e39721d2-8be0-4921-91e2-714976999fa7" providerId="ADAL" clId="{1810A903-2C98-4D49-BD8C-38DEFE00FEA8}" dt="2023-08-04T03:41:57.455" v="79"/>
        <pc:sldMkLst>
          <pc:docMk/>
          <pc:sldMk cId="715713827" sldId="271"/>
        </pc:sldMkLst>
        <pc:spChg chg="add mod">
          <ac:chgData name="ZhangBilliger" userId="e39721d2-8be0-4921-91e2-714976999fa7" providerId="ADAL" clId="{1810A903-2C98-4D49-BD8C-38DEFE00FEA8}" dt="2023-08-04T03:41:57.455" v="79"/>
          <ac:spMkLst>
            <pc:docMk/>
            <pc:sldMk cId="715713827" sldId="271"/>
            <ac:spMk id="4" creationId="{579CB89E-E895-9548-A0C4-1F7F31D9EA6F}"/>
          </ac:spMkLst>
        </pc:spChg>
        <pc:spChg chg="del">
          <ac:chgData name="ZhangBilliger" userId="e39721d2-8be0-4921-91e2-714976999fa7" providerId="ADAL" clId="{1810A903-2C98-4D49-BD8C-38DEFE00FEA8}" dt="2023-08-04T03:41:57.145" v="78" actId="478"/>
          <ac:spMkLst>
            <pc:docMk/>
            <pc:sldMk cId="715713827" sldId="271"/>
            <ac:spMk id="31" creationId="{A9D0CC6B-D1CD-28CC-679C-7155BBFDC36F}"/>
          </ac:spMkLst>
        </pc:spChg>
        <pc:spChg chg="mod">
          <ac:chgData name="ZhangBilliger" userId="e39721d2-8be0-4921-91e2-714976999fa7" providerId="ADAL" clId="{1810A903-2C98-4D49-BD8C-38DEFE00FEA8}" dt="2023-08-04T03:35:36.309" v="13" actId="207"/>
          <ac:spMkLst>
            <pc:docMk/>
            <pc:sldMk cId="715713827" sldId="271"/>
            <ac:spMk id="32" creationId="{8776DF24-AFD4-15A5-17F7-38DE99774D0C}"/>
          </ac:spMkLst>
        </pc:spChg>
      </pc:sldChg>
      <pc:sldChg chg="modSp mod modNotesTx">
        <pc:chgData name="ZhangBilliger" userId="e39721d2-8be0-4921-91e2-714976999fa7" providerId="ADAL" clId="{1810A903-2C98-4D49-BD8C-38DEFE00FEA8}" dt="2023-08-04T03:41:52.326" v="77" actId="20577"/>
        <pc:sldMkLst>
          <pc:docMk/>
          <pc:sldMk cId="621910884" sldId="272"/>
        </pc:sldMkLst>
        <pc:spChg chg="mod">
          <ac:chgData name="ZhangBilliger" userId="e39721d2-8be0-4921-91e2-714976999fa7" providerId="ADAL" clId="{1810A903-2C98-4D49-BD8C-38DEFE00FEA8}" dt="2023-08-04T03:41:52.326" v="77" actId="20577"/>
          <ac:spMkLst>
            <pc:docMk/>
            <pc:sldMk cId="621910884" sldId="272"/>
            <ac:spMk id="23" creationId="{A24B611B-AAA1-F960-2F53-F743B25832C8}"/>
          </ac:spMkLst>
        </pc:spChg>
        <pc:spChg chg="mod">
          <ac:chgData name="ZhangBilliger" userId="e39721d2-8be0-4921-91e2-714976999fa7" providerId="ADAL" clId="{1810A903-2C98-4D49-BD8C-38DEFE00FEA8}" dt="2023-08-04T03:32:57.909" v="12" actId="207"/>
          <ac:spMkLst>
            <pc:docMk/>
            <pc:sldMk cId="621910884" sldId="272"/>
            <ac:spMk id="26" creationId="{9260CCD2-941F-800D-28F6-FEE1B6CD31C8}"/>
          </ac:spMkLst>
        </pc:spChg>
      </pc:sldChg>
    </pc:docChg>
  </pc:docChgLst>
  <pc:docChgLst>
    <pc:chgData name="ZhangBilliger" userId="e39721d2-8be0-4921-91e2-714976999fa7" providerId="ADAL" clId="{C66DD942-ABD8-434E-AAFF-709D52170F85}"/>
    <pc:docChg chg="undo custSel addSld modSld modSection">
      <pc:chgData name="ZhangBilliger" userId="e39721d2-8be0-4921-91e2-714976999fa7" providerId="ADAL" clId="{C66DD942-ABD8-434E-AAFF-709D52170F85}" dt="2023-08-04T01:33:08.563" v="316" actId="20577"/>
      <pc:docMkLst>
        <pc:docMk/>
      </pc:docMkLst>
      <pc:sldChg chg="modAnim">
        <pc:chgData name="ZhangBilliger" userId="e39721d2-8be0-4921-91e2-714976999fa7" providerId="ADAL" clId="{C66DD942-ABD8-434E-AAFF-709D52170F85}" dt="2023-08-04T01:05:05.459" v="311"/>
        <pc:sldMkLst>
          <pc:docMk/>
          <pc:sldMk cId="386734662" sldId="257"/>
        </pc:sldMkLst>
      </pc:sldChg>
      <pc:sldChg chg="modSp">
        <pc:chgData name="ZhangBilliger" userId="e39721d2-8be0-4921-91e2-714976999fa7" providerId="ADAL" clId="{C66DD942-ABD8-434E-AAFF-709D52170F85}" dt="2023-08-04T01:03:17.914" v="310"/>
        <pc:sldMkLst>
          <pc:docMk/>
          <pc:sldMk cId="4148892316" sldId="258"/>
        </pc:sldMkLst>
        <pc:picChg chg="mod">
          <ac:chgData name="ZhangBilliger" userId="e39721d2-8be0-4921-91e2-714976999fa7" providerId="ADAL" clId="{C66DD942-ABD8-434E-AAFF-709D52170F85}" dt="2023-08-04T01:03:17.914" v="310"/>
          <ac:picMkLst>
            <pc:docMk/>
            <pc:sldMk cId="4148892316" sldId="258"/>
            <ac:picMk id="5" creationId="{DDF29114-53B2-249F-4CF8-74F71DBFD0C2}"/>
          </ac:picMkLst>
        </pc:picChg>
      </pc:sldChg>
      <pc:sldChg chg="modSp mod modAnim">
        <pc:chgData name="ZhangBilliger" userId="e39721d2-8be0-4921-91e2-714976999fa7" providerId="ADAL" clId="{C66DD942-ABD8-434E-AAFF-709D52170F85}" dt="2023-08-03T05:28:17.696" v="283" actId="208"/>
        <pc:sldMkLst>
          <pc:docMk/>
          <pc:sldMk cId="148129414" sldId="259"/>
        </pc:sldMkLst>
        <pc:spChg chg="mod">
          <ac:chgData name="ZhangBilliger" userId="e39721d2-8be0-4921-91e2-714976999fa7" providerId="ADAL" clId="{C66DD942-ABD8-434E-AAFF-709D52170F85}" dt="2023-08-03T05:28:17.696" v="283" actId="208"/>
          <ac:spMkLst>
            <pc:docMk/>
            <pc:sldMk cId="148129414" sldId="259"/>
            <ac:spMk id="14" creationId="{4543A261-FE1A-C2BA-02BD-7C4781448ABB}"/>
          </ac:spMkLst>
        </pc:spChg>
        <pc:spChg chg="mod">
          <ac:chgData name="ZhangBilliger" userId="e39721d2-8be0-4921-91e2-714976999fa7" providerId="ADAL" clId="{C66DD942-ABD8-434E-AAFF-709D52170F85}" dt="2023-08-03T05:28:17.696" v="283" actId="208"/>
          <ac:spMkLst>
            <pc:docMk/>
            <pc:sldMk cId="148129414" sldId="259"/>
            <ac:spMk id="16" creationId="{F735E0CA-EFB0-CE91-D59A-5758814E05C6}"/>
          </ac:spMkLst>
        </pc:spChg>
        <pc:grpChg chg="mod">
          <ac:chgData name="ZhangBilliger" userId="e39721d2-8be0-4921-91e2-714976999fa7" providerId="ADAL" clId="{C66DD942-ABD8-434E-AAFF-709D52170F85}" dt="2023-08-03T05:27:46.031" v="280" actId="1076"/>
          <ac:grpSpMkLst>
            <pc:docMk/>
            <pc:sldMk cId="148129414" sldId="259"/>
            <ac:grpSpMk id="5" creationId="{C81EB0A8-67F7-9929-38CF-75AB70FAACEC}"/>
          </ac:grpSpMkLst>
        </pc:grpChg>
      </pc:sldChg>
      <pc:sldChg chg="modSp mod modAnim">
        <pc:chgData name="ZhangBilliger" userId="e39721d2-8be0-4921-91e2-714976999fa7" providerId="ADAL" clId="{C66DD942-ABD8-434E-AAFF-709D52170F85}" dt="2023-08-04T01:02:43.023" v="309" actId="1076"/>
        <pc:sldMkLst>
          <pc:docMk/>
          <pc:sldMk cId="3535132026" sldId="262"/>
        </pc:sldMkLst>
        <pc:grpChg chg="mod">
          <ac:chgData name="ZhangBilliger" userId="e39721d2-8be0-4921-91e2-714976999fa7" providerId="ADAL" clId="{C66DD942-ABD8-434E-AAFF-709D52170F85}" dt="2023-08-04T01:02:43.023" v="309" actId="1076"/>
          <ac:grpSpMkLst>
            <pc:docMk/>
            <pc:sldMk cId="3535132026" sldId="262"/>
            <ac:grpSpMk id="19" creationId="{6A4AC5C5-F52F-DA1C-DFFA-95AD6E7FF4FE}"/>
          </ac:grpSpMkLst>
        </pc:grpChg>
      </pc:sldChg>
      <pc:sldChg chg="modSp mod modNotesTx">
        <pc:chgData name="ZhangBilliger" userId="e39721d2-8be0-4921-91e2-714976999fa7" providerId="ADAL" clId="{C66DD942-ABD8-434E-AAFF-709D52170F85}" dt="2023-08-03T05:20:29.645" v="247" actId="20577"/>
        <pc:sldMkLst>
          <pc:docMk/>
          <pc:sldMk cId="1682192405" sldId="264"/>
        </pc:sldMkLst>
        <pc:spChg chg="mod">
          <ac:chgData name="ZhangBilliger" userId="e39721d2-8be0-4921-91e2-714976999fa7" providerId="ADAL" clId="{C66DD942-ABD8-434E-AAFF-709D52170F85}" dt="2023-08-02T08:11:11.109" v="52" actId="20577"/>
          <ac:spMkLst>
            <pc:docMk/>
            <pc:sldMk cId="1682192405" sldId="264"/>
            <ac:spMk id="2" creationId="{32833279-8E0E-E895-3D36-3E700237E646}"/>
          </ac:spMkLst>
        </pc:spChg>
      </pc:sldChg>
      <pc:sldChg chg="modSp mod modNotesTx">
        <pc:chgData name="ZhangBilliger" userId="e39721d2-8be0-4921-91e2-714976999fa7" providerId="ADAL" clId="{C66DD942-ABD8-434E-AAFF-709D52170F85}" dt="2023-08-03T05:20:47.158" v="267" actId="20577"/>
        <pc:sldMkLst>
          <pc:docMk/>
          <pc:sldMk cId="4035592390" sldId="265"/>
        </pc:sldMkLst>
        <pc:spChg chg="mod">
          <ac:chgData name="ZhangBilliger" userId="e39721d2-8be0-4921-91e2-714976999fa7" providerId="ADAL" clId="{C66DD942-ABD8-434E-AAFF-709D52170F85}" dt="2023-08-02T08:10:31.188" v="18" actId="20577"/>
          <ac:spMkLst>
            <pc:docMk/>
            <pc:sldMk cId="4035592390" sldId="265"/>
            <ac:spMk id="2" creationId="{CC55CFFE-0669-E2B6-4B80-A4EBCFFD2AE7}"/>
          </ac:spMkLst>
        </pc:spChg>
      </pc:sldChg>
      <pc:sldChg chg="addSp delSp modSp mod modNotesTx">
        <pc:chgData name="ZhangBilliger" userId="e39721d2-8be0-4921-91e2-714976999fa7" providerId="ADAL" clId="{C66DD942-ABD8-434E-AAFF-709D52170F85}" dt="2023-08-04T01:33:08.563" v="316" actId="20577"/>
        <pc:sldMkLst>
          <pc:docMk/>
          <pc:sldMk cId="2081824087" sldId="266"/>
        </pc:sldMkLst>
        <pc:spChg chg="del">
          <ac:chgData name="ZhangBilliger" userId="e39721d2-8be0-4921-91e2-714976999fa7" providerId="ADAL" clId="{C66DD942-ABD8-434E-AAFF-709D52170F85}" dt="2023-08-03T05:18:32.048" v="141"/>
          <ac:spMkLst>
            <pc:docMk/>
            <pc:sldMk cId="2081824087" sldId="266"/>
            <ac:spMk id="3" creationId="{5685F81A-58D5-DBE9-2A64-6BF2264AFFCB}"/>
          </ac:spMkLst>
        </pc:spChg>
        <pc:spChg chg="mod">
          <ac:chgData name="ZhangBilliger" userId="e39721d2-8be0-4921-91e2-714976999fa7" providerId="ADAL" clId="{C66DD942-ABD8-434E-AAFF-709D52170F85}" dt="2023-08-03T05:19:07.935" v="155" actId="1076"/>
          <ac:spMkLst>
            <pc:docMk/>
            <pc:sldMk cId="2081824087" sldId="266"/>
            <ac:spMk id="4" creationId="{1FF7DA87-CB4F-5F54-9D65-C53169F50694}"/>
          </ac:spMkLst>
        </pc:spChg>
        <pc:spChg chg="add del">
          <ac:chgData name="ZhangBilliger" userId="e39721d2-8be0-4921-91e2-714976999fa7" providerId="ADAL" clId="{C66DD942-ABD8-434E-AAFF-709D52170F85}" dt="2023-08-03T05:10:33.398" v="110" actId="22"/>
          <ac:spMkLst>
            <pc:docMk/>
            <pc:sldMk cId="2081824087" sldId="266"/>
            <ac:spMk id="7" creationId="{9782BA35-9BAA-51AB-F5AF-F6B0D4A04136}"/>
          </ac:spMkLst>
        </pc:spChg>
        <pc:spChg chg="add del mod">
          <ac:chgData name="ZhangBilliger" userId="e39721d2-8be0-4921-91e2-714976999fa7" providerId="ADAL" clId="{C66DD942-ABD8-434E-AAFF-709D52170F85}" dt="2023-08-03T05:11:27.391" v="140" actId="478"/>
          <ac:spMkLst>
            <pc:docMk/>
            <pc:sldMk cId="2081824087" sldId="266"/>
            <ac:spMk id="9" creationId="{66E7F58F-5930-709F-19A4-12DA231A2B9D}"/>
          </ac:spMkLst>
        </pc:spChg>
        <pc:graphicFrameChg chg="add mod">
          <ac:chgData name="ZhangBilliger" userId="e39721d2-8be0-4921-91e2-714976999fa7" providerId="ADAL" clId="{C66DD942-ABD8-434E-AAFF-709D52170F85}" dt="2023-08-03T05:18:32.048" v="141"/>
          <ac:graphicFrameMkLst>
            <pc:docMk/>
            <pc:sldMk cId="2081824087" sldId="266"/>
            <ac:graphicFrameMk id="10" creationId="{EC926CBE-8641-744C-CE4D-C991F4F92A72}"/>
          </ac:graphicFrameMkLst>
        </pc:graphicFrameChg>
        <pc:graphicFrameChg chg="add del mod">
          <ac:chgData name="ZhangBilliger" userId="e39721d2-8be0-4921-91e2-714976999fa7" providerId="ADAL" clId="{C66DD942-ABD8-434E-AAFF-709D52170F85}" dt="2023-08-03T05:18:45.850" v="149"/>
          <ac:graphicFrameMkLst>
            <pc:docMk/>
            <pc:sldMk cId="2081824087" sldId="266"/>
            <ac:graphicFrameMk id="11" creationId="{D520B825-B553-176D-FEEA-1997E8A26DF9}"/>
          </ac:graphicFrameMkLst>
        </pc:graphicFrameChg>
        <pc:graphicFrameChg chg="add mod modGraphic">
          <ac:chgData name="ZhangBilliger" userId="e39721d2-8be0-4921-91e2-714976999fa7" providerId="ADAL" clId="{C66DD942-ABD8-434E-AAFF-709D52170F85}" dt="2023-08-03T05:19:38.491" v="192" actId="1076"/>
          <ac:graphicFrameMkLst>
            <pc:docMk/>
            <pc:sldMk cId="2081824087" sldId="266"/>
            <ac:graphicFrameMk id="12" creationId="{775A1011-2148-5414-4BD9-496E6303136B}"/>
          </ac:graphicFrameMkLst>
        </pc:graphicFrameChg>
      </pc:sldChg>
      <pc:sldChg chg="modSp new mod modNotesTx">
        <pc:chgData name="ZhangBilliger" userId="e39721d2-8be0-4921-91e2-714976999fa7" providerId="ADAL" clId="{C66DD942-ABD8-434E-AAFF-709D52170F85}" dt="2023-08-04T01:07:04.578" v="315" actId="20577"/>
        <pc:sldMkLst>
          <pc:docMk/>
          <pc:sldMk cId="81280261" sldId="268"/>
        </pc:sldMkLst>
        <pc:spChg chg="mod">
          <ac:chgData name="ZhangBilliger" userId="e39721d2-8be0-4921-91e2-714976999fa7" providerId="ADAL" clId="{C66DD942-ABD8-434E-AAFF-709D52170F85}" dt="2023-08-03T05:10:01.896" v="57" actId="20577"/>
          <ac:spMkLst>
            <pc:docMk/>
            <pc:sldMk cId="81280261" sldId="268"/>
            <ac:spMk id="2" creationId="{0B733146-E4B7-0A07-FAD4-D354A2E0D059}"/>
          </ac:spMkLst>
        </pc:spChg>
        <pc:spChg chg="mod">
          <ac:chgData name="ZhangBilliger" userId="e39721d2-8be0-4921-91e2-714976999fa7" providerId="ADAL" clId="{C66DD942-ABD8-434E-AAFF-709D52170F85}" dt="2023-08-04T01:07:04.578" v="315" actId="20577"/>
          <ac:spMkLst>
            <pc:docMk/>
            <pc:sldMk cId="81280261" sldId="268"/>
            <ac:spMk id="12" creationId="{AD722882-B5D0-E578-99E6-4D74AA43006D}"/>
          </ac:spMkLst>
        </pc:spChg>
      </pc:sldChg>
    </pc:docChg>
  </pc:docChgLst>
  <pc:docChgLst>
    <pc:chgData name="ZhangBilliger" userId="e39721d2-8be0-4921-91e2-714976999fa7" providerId="ADAL" clId="{04B8CC22-08E6-4061-BB08-FDEA2BBECDAA}"/>
    <pc:docChg chg="undo redo custSel addSld delSld modSld sldOrd addSection modSection">
      <pc:chgData name="ZhangBilliger" userId="e39721d2-8be0-4921-91e2-714976999fa7" providerId="ADAL" clId="{04B8CC22-08E6-4061-BB08-FDEA2BBECDAA}" dt="2023-08-03T16:58:04.779" v="705" actId="20578"/>
      <pc:docMkLst>
        <pc:docMk/>
      </pc:docMkLst>
      <pc:sldChg chg="addSp delSp modSp mod">
        <pc:chgData name="ZhangBilliger" userId="e39721d2-8be0-4921-91e2-714976999fa7" providerId="ADAL" clId="{04B8CC22-08E6-4061-BB08-FDEA2BBECDAA}" dt="2023-07-31T12:44:19.121" v="91" actId="1076"/>
        <pc:sldMkLst>
          <pc:docMk/>
          <pc:sldMk cId="386734662" sldId="257"/>
        </pc:sldMkLst>
        <pc:spChg chg="mod">
          <ac:chgData name="ZhangBilliger" userId="e39721d2-8be0-4921-91e2-714976999fa7" providerId="ADAL" clId="{04B8CC22-08E6-4061-BB08-FDEA2BBECDAA}" dt="2023-07-31T12:26:42.721" v="21" actId="1076"/>
          <ac:spMkLst>
            <pc:docMk/>
            <pc:sldMk cId="386734662" sldId="257"/>
            <ac:spMk id="3" creationId="{07F3D405-3EB8-AF52-6D1E-70459B9CF02E}"/>
          </ac:spMkLst>
        </pc:spChg>
        <pc:graphicFrameChg chg="mod">
          <ac:chgData name="ZhangBilliger" userId="e39721d2-8be0-4921-91e2-714976999fa7" providerId="ADAL" clId="{04B8CC22-08E6-4061-BB08-FDEA2BBECDAA}" dt="2023-07-31T12:26:30.038" v="15" actId="1076"/>
          <ac:graphicFrameMkLst>
            <pc:docMk/>
            <pc:sldMk cId="386734662" sldId="257"/>
            <ac:graphicFrameMk id="5" creationId="{FFF5349E-5304-E64A-482B-B6739D66DE62}"/>
          </ac:graphicFrameMkLst>
        </pc:graphicFrameChg>
        <pc:graphicFrameChg chg="mod">
          <ac:chgData name="ZhangBilliger" userId="e39721d2-8be0-4921-91e2-714976999fa7" providerId="ADAL" clId="{04B8CC22-08E6-4061-BB08-FDEA2BBECDAA}" dt="2023-07-31T12:26:30.038" v="15" actId="1076"/>
          <ac:graphicFrameMkLst>
            <pc:docMk/>
            <pc:sldMk cId="386734662" sldId="257"/>
            <ac:graphicFrameMk id="10" creationId="{AD5A85F4-25A1-91FD-C954-5EE76894587C}"/>
          </ac:graphicFrameMkLst>
        </pc:graphicFrameChg>
        <pc:picChg chg="add del mod">
          <ac:chgData name="ZhangBilliger" userId="e39721d2-8be0-4921-91e2-714976999fa7" providerId="ADAL" clId="{04B8CC22-08E6-4061-BB08-FDEA2BBECDAA}" dt="2023-07-31T12:22:43.109" v="4" actId="478"/>
          <ac:picMkLst>
            <pc:docMk/>
            <pc:sldMk cId="386734662" sldId="257"/>
            <ac:picMk id="4" creationId="{C98EA7C1-A4BF-D617-C5E0-5E52401C93D7}"/>
          </ac:picMkLst>
        </pc:picChg>
        <pc:picChg chg="add mod modCrop">
          <ac:chgData name="ZhangBilliger" userId="e39721d2-8be0-4921-91e2-714976999fa7" providerId="ADAL" clId="{04B8CC22-08E6-4061-BB08-FDEA2BBECDAA}" dt="2023-07-31T12:22:59.919" v="8" actId="732"/>
          <ac:picMkLst>
            <pc:docMk/>
            <pc:sldMk cId="386734662" sldId="257"/>
            <ac:picMk id="7" creationId="{CEF733FB-CFA7-0C93-88BB-464331B2AC9F}"/>
          </ac:picMkLst>
        </pc:picChg>
        <pc:picChg chg="add mod ord">
          <ac:chgData name="ZhangBilliger" userId="e39721d2-8be0-4921-91e2-714976999fa7" providerId="ADAL" clId="{04B8CC22-08E6-4061-BB08-FDEA2BBECDAA}" dt="2023-07-31T12:44:19.121" v="91" actId="1076"/>
          <ac:picMkLst>
            <pc:docMk/>
            <pc:sldMk cId="386734662" sldId="257"/>
            <ac:picMk id="9" creationId="{459052DC-9A51-7D57-BEBF-8002F04E30AF}"/>
          </ac:picMkLst>
        </pc:picChg>
        <pc:picChg chg="del">
          <ac:chgData name="ZhangBilliger" userId="e39721d2-8be0-4921-91e2-714976999fa7" providerId="ADAL" clId="{04B8CC22-08E6-4061-BB08-FDEA2BBECDAA}" dt="2023-07-31T12:25:53.647" v="9" actId="478"/>
          <ac:picMkLst>
            <pc:docMk/>
            <pc:sldMk cId="386734662" sldId="257"/>
            <ac:picMk id="11" creationId="{06ADF043-18D7-764A-1E9D-2CA81857BF14}"/>
          </ac:picMkLst>
        </pc:picChg>
      </pc:sldChg>
      <pc:sldChg chg="modSp mod">
        <pc:chgData name="ZhangBilliger" userId="e39721d2-8be0-4921-91e2-714976999fa7" providerId="ADAL" clId="{04B8CC22-08E6-4061-BB08-FDEA2BBECDAA}" dt="2023-07-31T12:34:39.641" v="90" actId="20577"/>
        <pc:sldMkLst>
          <pc:docMk/>
          <pc:sldMk cId="148129414" sldId="259"/>
        </pc:sldMkLst>
        <pc:spChg chg="mod">
          <ac:chgData name="ZhangBilliger" userId="e39721d2-8be0-4921-91e2-714976999fa7" providerId="ADAL" clId="{04B8CC22-08E6-4061-BB08-FDEA2BBECDAA}" dt="2023-07-31T12:34:39.641" v="90" actId="20577"/>
          <ac:spMkLst>
            <pc:docMk/>
            <pc:sldMk cId="148129414" sldId="259"/>
            <ac:spMk id="3" creationId="{555098E7-DC17-AF12-1A0E-2E734C42A2AE}"/>
          </ac:spMkLst>
        </pc:spChg>
      </pc:sldChg>
      <pc:sldChg chg="addSp delSp modSp mod">
        <pc:chgData name="ZhangBilliger" userId="e39721d2-8be0-4921-91e2-714976999fa7" providerId="ADAL" clId="{04B8CC22-08E6-4061-BB08-FDEA2BBECDAA}" dt="2023-08-01T15:43:01.675" v="125" actId="1076"/>
        <pc:sldMkLst>
          <pc:docMk/>
          <pc:sldMk cId="708087192" sldId="260"/>
        </pc:sldMkLst>
        <pc:spChg chg="mod">
          <ac:chgData name="ZhangBilliger" userId="e39721d2-8be0-4921-91e2-714976999fa7" providerId="ADAL" clId="{04B8CC22-08E6-4061-BB08-FDEA2BBECDAA}" dt="2023-08-01T15:43:01.675" v="125" actId="1076"/>
          <ac:spMkLst>
            <pc:docMk/>
            <pc:sldMk cId="708087192" sldId="260"/>
            <ac:spMk id="2" creationId="{FC186EBE-5832-75B5-AFDA-A94881D906EF}"/>
          </ac:spMkLst>
        </pc:spChg>
        <pc:spChg chg="add mod">
          <ac:chgData name="ZhangBilliger" userId="e39721d2-8be0-4921-91e2-714976999fa7" providerId="ADAL" clId="{04B8CC22-08E6-4061-BB08-FDEA2BBECDAA}" dt="2023-07-31T12:30:50.179" v="37" actId="1076"/>
          <ac:spMkLst>
            <pc:docMk/>
            <pc:sldMk cId="708087192" sldId="260"/>
            <ac:spMk id="3" creationId="{3F59E9B1-620B-A6EA-2FAE-F0DA01F32DA1}"/>
          </ac:spMkLst>
        </pc:spChg>
        <pc:picChg chg="ord">
          <ac:chgData name="ZhangBilliger" userId="e39721d2-8be0-4921-91e2-714976999fa7" providerId="ADAL" clId="{04B8CC22-08E6-4061-BB08-FDEA2BBECDAA}" dt="2023-07-31T12:30:10.700" v="29" actId="167"/>
          <ac:picMkLst>
            <pc:docMk/>
            <pc:sldMk cId="708087192" sldId="260"/>
            <ac:picMk id="7" creationId="{56FF417F-BC7D-54A5-EB48-9943F90C04EE}"/>
          </ac:picMkLst>
        </pc:picChg>
        <pc:picChg chg="mod">
          <ac:chgData name="ZhangBilliger" userId="e39721d2-8be0-4921-91e2-714976999fa7" providerId="ADAL" clId="{04B8CC22-08E6-4061-BB08-FDEA2BBECDAA}" dt="2023-07-31T12:33:46.556" v="81" actId="1076"/>
          <ac:picMkLst>
            <pc:docMk/>
            <pc:sldMk cId="708087192" sldId="260"/>
            <ac:picMk id="11" creationId="{5B7FF816-C558-EEA1-1389-ADE6B37742A1}"/>
          </ac:picMkLst>
        </pc:picChg>
        <pc:picChg chg="del">
          <ac:chgData name="ZhangBilliger" userId="e39721d2-8be0-4921-91e2-714976999fa7" providerId="ADAL" clId="{04B8CC22-08E6-4061-BB08-FDEA2BBECDAA}" dt="2023-07-31T12:31:08.665" v="38" actId="478"/>
          <ac:picMkLst>
            <pc:docMk/>
            <pc:sldMk cId="708087192" sldId="260"/>
            <ac:picMk id="13" creationId="{DD9FA4DC-57AB-55BC-9FE3-BAA5DD5F9FE8}"/>
          </ac:picMkLst>
        </pc:picChg>
        <pc:picChg chg="del">
          <ac:chgData name="ZhangBilliger" userId="e39721d2-8be0-4921-91e2-714976999fa7" providerId="ADAL" clId="{04B8CC22-08E6-4061-BB08-FDEA2BBECDAA}" dt="2023-07-31T12:31:08.665" v="38" actId="478"/>
          <ac:picMkLst>
            <pc:docMk/>
            <pc:sldMk cId="708087192" sldId="260"/>
            <ac:picMk id="15" creationId="{E2BB979A-1E91-F9A6-6E99-D2BCA68EEB9D}"/>
          </ac:picMkLst>
        </pc:picChg>
      </pc:sldChg>
      <pc:sldChg chg="addSp delSp modSp mod">
        <pc:chgData name="ZhangBilliger" userId="e39721d2-8be0-4921-91e2-714976999fa7" providerId="ADAL" clId="{04B8CC22-08E6-4061-BB08-FDEA2BBECDAA}" dt="2023-08-03T15:19:20.019" v="302"/>
        <pc:sldMkLst>
          <pc:docMk/>
          <pc:sldMk cId="3535132026" sldId="262"/>
        </pc:sldMkLst>
        <pc:spChg chg="mod">
          <ac:chgData name="ZhangBilliger" userId="e39721d2-8be0-4921-91e2-714976999fa7" providerId="ADAL" clId="{04B8CC22-08E6-4061-BB08-FDEA2BBECDAA}" dt="2023-08-02T15:52:47.686" v="230" actId="1076"/>
          <ac:spMkLst>
            <pc:docMk/>
            <pc:sldMk cId="3535132026" sldId="262"/>
            <ac:spMk id="2" creationId="{3C2731C2-A825-F6F2-5AA6-F110D13C28C5}"/>
          </ac:spMkLst>
        </pc:spChg>
        <pc:spChg chg="mod">
          <ac:chgData name="ZhangBilliger" userId="e39721d2-8be0-4921-91e2-714976999fa7" providerId="ADAL" clId="{04B8CC22-08E6-4061-BB08-FDEA2BBECDAA}" dt="2023-08-02T15:53:06.376" v="233" actId="164"/>
          <ac:spMkLst>
            <pc:docMk/>
            <pc:sldMk cId="3535132026" sldId="262"/>
            <ac:spMk id="3" creationId="{525DC92B-4D91-744B-1FDC-448CDC9EF49D}"/>
          </ac:spMkLst>
        </pc:spChg>
        <pc:spChg chg="mod">
          <ac:chgData name="ZhangBilliger" userId="e39721d2-8be0-4921-91e2-714976999fa7" providerId="ADAL" clId="{04B8CC22-08E6-4061-BB08-FDEA2BBECDAA}" dt="2023-08-02T15:52:16.714" v="222" actId="164"/>
          <ac:spMkLst>
            <pc:docMk/>
            <pc:sldMk cId="3535132026" sldId="262"/>
            <ac:spMk id="4" creationId="{9F6A4565-3CA9-E5DC-9AF8-74DA7ADAAA68}"/>
          </ac:spMkLst>
        </pc:spChg>
        <pc:spChg chg="mod">
          <ac:chgData name="ZhangBilliger" userId="e39721d2-8be0-4921-91e2-714976999fa7" providerId="ADAL" clId="{04B8CC22-08E6-4061-BB08-FDEA2BBECDAA}" dt="2023-08-02T15:53:06.376" v="233" actId="164"/>
          <ac:spMkLst>
            <pc:docMk/>
            <pc:sldMk cId="3535132026" sldId="262"/>
            <ac:spMk id="5" creationId="{59576878-70F9-0D42-523F-AD03AA91A7B5}"/>
          </ac:spMkLst>
        </pc:spChg>
        <pc:spChg chg="mod">
          <ac:chgData name="ZhangBilliger" userId="e39721d2-8be0-4921-91e2-714976999fa7" providerId="ADAL" clId="{04B8CC22-08E6-4061-BB08-FDEA2BBECDAA}" dt="2023-08-02T15:52:57.505" v="232" actId="164"/>
          <ac:spMkLst>
            <pc:docMk/>
            <pc:sldMk cId="3535132026" sldId="262"/>
            <ac:spMk id="7" creationId="{5F1AECF3-6321-389A-B377-C9B4FD282382}"/>
          </ac:spMkLst>
        </pc:spChg>
        <pc:spChg chg="mod">
          <ac:chgData name="ZhangBilliger" userId="e39721d2-8be0-4921-91e2-714976999fa7" providerId="ADAL" clId="{04B8CC22-08E6-4061-BB08-FDEA2BBECDAA}" dt="2023-08-02T15:52:57.505" v="232" actId="164"/>
          <ac:spMkLst>
            <pc:docMk/>
            <pc:sldMk cId="3535132026" sldId="262"/>
            <ac:spMk id="9" creationId="{34341992-F3A7-936F-BE7D-0FFCE8EA6110}"/>
          </ac:spMkLst>
        </pc:spChg>
        <pc:spChg chg="mod">
          <ac:chgData name="ZhangBilliger" userId="e39721d2-8be0-4921-91e2-714976999fa7" providerId="ADAL" clId="{04B8CC22-08E6-4061-BB08-FDEA2BBECDAA}" dt="2023-08-02T15:51:35.474" v="210" actId="1076"/>
          <ac:spMkLst>
            <pc:docMk/>
            <pc:sldMk cId="3535132026" sldId="262"/>
            <ac:spMk id="10" creationId="{5A6E3BCA-9228-C7D3-7332-BF05DD7FD5C6}"/>
          </ac:spMkLst>
        </pc:spChg>
        <pc:spChg chg="del mod">
          <ac:chgData name="ZhangBilliger" userId="e39721d2-8be0-4921-91e2-714976999fa7" providerId="ADAL" clId="{04B8CC22-08E6-4061-BB08-FDEA2BBECDAA}" dt="2023-08-02T15:52:19.438" v="224"/>
          <ac:spMkLst>
            <pc:docMk/>
            <pc:sldMk cId="3535132026" sldId="262"/>
            <ac:spMk id="11" creationId="{6ED3A722-4199-1F13-BFE1-2AC16F98F00C}"/>
          </ac:spMkLst>
        </pc:spChg>
        <pc:spChg chg="add mod">
          <ac:chgData name="ZhangBilliger" userId="e39721d2-8be0-4921-91e2-714976999fa7" providerId="ADAL" clId="{04B8CC22-08E6-4061-BB08-FDEA2BBECDAA}" dt="2023-08-02T15:51:27.476" v="207" actId="1076"/>
          <ac:spMkLst>
            <pc:docMk/>
            <pc:sldMk cId="3535132026" sldId="262"/>
            <ac:spMk id="12" creationId="{55F6945D-9013-1910-B072-F4AC3CBF7B94}"/>
          </ac:spMkLst>
        </pc:spChg>
        <pc:spChg chg="add mod">
          <ac:chgData name="ZhangBilliger" userId="e39721d2-8be0-4921-91e2-714976999fa7" providerId="ADAL" clId="{04B8CC22-08E6-4061-BB08-FDEA2BBECDAA}" dt="2023-08-02T15:16:53.403" v="164" actId="571"/>
          <ac:spMkLst>
            <pc:docMk/>
            <pc:sldMk cId="3535132026" sldId="262"/>
            <ac:spMk id="13" creationId="{AA8CACD4-1D73-3026-563A-AC664EBF9F76}"/>
          </ac:spMkLst>
        </pc:spChg>
        <pc:spChg chg="add mod">
          <ac:chgData name="ZhangBilliger" userId="e39721d2-8be0-4921-91e2-714976999fa7" providerId="ADAL" clId="{04B8CC22-08E6-4061-BB08-FDEA2BBECDAA}" dt="2023-08-03T15:19:20.019" v="302"/>
          <ac:spMkLst>
            <pc:docMk/>
            <pc:sldMk cId="3535132026" sldId="262"/>
            <ac:spMk id="16" creationId="{4878BD15-F1E4-7C60-FA89-06D669CA15B9}"/>
          </ac:spMkLst>
        </pc:spChg>
        <pc:grpChg chg="add mod">
          <ac:chgData name="ZhangBilliger" userId="e39721d2-8be0-4921-91e2-714976999fa7" providerId="ADAL" clId="{04B8CC22-08E6-4061-BB08-FDEA2BBECDAA}" dt="2023-08-02T15:53:12.387" v="235" actId="1076"/>
          <ac:grpSpMkLst>
            <pc:docMk/>
            <pc:sldMk cId="3535132026" sldId="262"/>
            <ac:grpSpMk id="17" creationId="{A1FAF6DE-3C98-12BB-4AEA-BFB828A228B6}"/>
          </ac:grpSpMkLst>
        </pc:grpChg>
        <pc:grpChg chg="add mod">
          <ac:chgData name="ZhangBilliger" userId="e39721d2-8be0-4921-91e2-714976999fa7" providerId="ADAL" clId="{04B8CC22-08E6-4061-BB08-FDEA2BBECDAA}" dt="2023-08-02T15:52:57.505" v="232" actId="164"/>
          <ac:grpSpMkLst>
            <pc:docMk/>
            <pc:sldMk cId="3535132026" sldId="262"/>
            <ac:grpSpMk id="18" creationId="{27FDAAB8-7006-9A59-50C2-13988BE1331C}"/>
          </ac:grpSpMkLst>
        </pc:grpChg>
        <pc:grpChg chg="add mod">
          <ac:chgData name="ZhangBilliger" userId="e39721d2-8be0-4921-91e2-714976999fa7" providerId="ADAL" clId="{04B8CC22-08E6-4061-BB08-FDEA2BBECDAA}" dt="2023-08-02T15:53:17.633" v="236" actId="465"/>
          <ac:grpSpMkLst>
            <pc:docMk/>
            <pc:sldMk cId="3535132026" sldId="262"/>
            <ac:grpSpMk id="19" creationId="{6A4AC5C5-F52F-DA1C-DFFA-95AD6E7FF4FE}"/>
          </ac:grpSpMkLst>
        </pc:grpChg>
        <pc:cxnChg chg="mod">
          <ac:chgData name="ZhangBilliger" userId="e39721d2-8be0-4921-91e2-714976999fa7" providerId="ADAL" clId="{04B8CC22-08E6-4061-BB08-FDEA2BBECDAA}" dt="2023-08-02T15:53:38.284" v="237" actId="17032"/>
          <ac:cxnSpMkLst>
            <pc:docMk/>
            <pc:sldMk cId="3535132026" sldId="262"/>
            <ac:cxnSpMk id="8" creationId="{8F302544-5AF6-3B00-03E6-DEF7A5FAED9E}"/>
          </ac:cxnSpMkLst>
        </pc:cxnChg>
      </pc:sldChg>
      <pc:sldChg chg="addSp delSp modSp mod ord modShow modNotesTx">
        <pc:chgData name="ZhangBilliger" userId="e39721d2-8be0-4921-91e2-714976999fa7" providerId="ADAL" clId="{04B8CC22-08E6-4061-BB08-FDEA2BBECDAA}" dt="2023-08-03T16:58:04.779" v="705" actId="20578"/>
        <pc:sldMkLst>
          <pc:docMk/>
          <pc:sldMk cId="1682192405" sldId="264"/>
        </pc:sldMkLst>
        <pc:spChg chg="add mod">
          <ac:chgData name="ZhangBilliger" userId="e39721d2-8be0-4921-91e2-714976999fa7" providerId="ADAL" clId="{04B8CC22-08E6-4061-BB08-FDEA2BBECDAA}" dt="2023-07-31T14:43:58.654" v="95"/>
          <ac:spMkLst>
            <pc:docMk/>
            <pc:sldMk cId="1682192405" sldId="264"/>
            <ac:spMk id="2" creationId="{32833279-8E0E-E895-3D36-3E700237E646}"/>
          </ac:spMkLst>
        </pc:spChg>
        <pc:spChg chg="del mod">
          <ac:chgData name="ZhangBilliger" userId="e39721d2-8be0-4921-91e2-714976999fa7" providerId="ADAL" clId="{04B8CC22-08E6-4061-BB08-FDEA2BBECDAA}" dt="2023-08-02T15:54:00.269" v="239" actId="478"/>
          <ac:spMkLst>
            <pc:docMk/>
            <pc:sldMk cId="1682192405" sldId="264"/>
            <ac:spMk id="7" creationId="{E3E426B2-2E0A-F7A9-2F2A-13658D615915}"/>
          </ac:spMkLst>
        </pc:spChg>
        <pc:spChg chg="mod">
          <ac:chgData name="ZhangBilliger" userId="e39721d2-8be0-4921-91e2-714976999fa7" providerId="ADAL" clId="{04B8CC22-08E6-4061-BB08-FDEA2BBECDAA}" dt="2023-08-03T16:15:58.943" v="525" actId="20577"/>
          <ac:spMkLst>
            <pc:docMk/>
            <pc:sldMk cId="1682192405" sldId="264"/>
            <ac:spMk id="19" creationId="{29BFFC5F-8BAE-8B37-959E-70EFF5E0284A}"/>
          </ac:spMkLst>
        </pc:spChg>
        <pc:picChg chg="add del mod">
          <ac:chgData name="ZhangBilliger" userId="e39721d2-8be0-4921-91e2-714976999fa7" providerId="ADAL" clId="{04B8CC22-08E6-4061-BB08-FDEA2BBECDAA}" dt="2023-08-03T15:45:15.645" v="359" actId="478"/>
          <ac:picMkLst>
            <pc:docMk/>
            <pc:sldMk cId="1682192405" sldId="264"/>
            <ac:picMk id="5" creationId="{A830DA21-AB71-405D-2341-353F7396FD3B}"/>
          </ac:picMkLst>
        </pc:picChg>
      </pc:sldChg>
      <pc:sldChg chg="new del">
        <pc:chgData name="ZhangBilliger" userId="e39721d2-8be0-4921-91e2-714976999fa7" providerId="ADAL" clId="{04B8CC22-08E6-4061-BB08-FDEA2BBECDAA}" dt="2023-07-31T14:43:48.505" v="93" actId="47"/>
        <pc:sldMkLst>
          <pc:docMk/>
          <pc:sldMk cId="1776605451" sldId="265"/>
        </pc:sldMkLst>
      </pc:sldChg>
      <pc:sldChg chg="modSp new mod ord modNotesTx">
        <pc:chgData name="ZhangBilliger" userId="e39721d2-8be0-4921-91e2-714976999fa7" providerId="ADAL" clId="{04B8CC22-08E6-4061-BB08-FDEA2BBECDAA}" dt="2023-08-03T15:35:17.843" v="313"/>
        <pc:sldMkLst>
          <pc:docMk/>
          <pc:sldMk cId="4035592390" sldId="265"/>
        </pc:sldMkLst>
        <pc:spChg chg="mod">
          <ac:chgData name="ZhangBilliger" userId="e39721d2-8be0-4921-91e2-714976999fa7" providerId="ADAL" clId="{04B8CC22-08E6-4061-BB08-FDEA2BBECDAA}" dt="2023-07-31T15:29:27.757" v="119"/>
          <ac:spMkLst>
            <pc:docMk/>
            <pc:sldMk cId="4035592390" sldId="265"/>
            <ac:spMk id="3" creationId="{CF556DE7-DDFA-1811-F079-9509158D7E57}"/>
          </ac:spMkLst>
        </pc:spChg>
      </pc:sldChg>
      <pc:sldChg chg="addSp modSp new mod modNotesTx">
        <pc:chgData name="ZhangBilliger" userId="e39721d2-8be0-4921-91e2-714976999fa7" providerId="ADAL" clId="{04B8CC22-08E6-4061-BB08-FDEA2BBECDAA}" dt="2023-08-02T15:55:30.263" v="255" actId="20577"/>
        <pc:sldMkLst>
          <pc:docMk/>
          <pc:sldMk cId="2081824087" sldId="266"/>
        </pc:sldMkLst>
        <pc:picChg chg="add mod">
          <ac:chgData name="ZhangBilliger" userId="e39721d2-8be0-4921-91e2-714976999fa7" providerId="ADAL" clId="{04B8CC22-08E6-4061-BB08-FDEA2BBECDAA}" dt="2023-07-31T15:51:52.962" v="124" actId="1076"/>
          <ac:picMkLst>
            <pc:docMk/>
            <pc:sldMk cId="2081824087" sldId="266"/>
            <ac:picMk id="5" creationId="{D562306E-01B9-45DE-45F2-E7FF0C974D21}"/>
          </ac:picMkLst>
        </pc:picChg>
      </pc:sldChg>
      <pc:sldChg chg="modSp mod modNotesTx">
        <pc:chgData name="ZhangBilliger" userId="e39721d2-8be0-4921-91e2-714976999fa7" providerId="ADAL" clId="{04B8CC22-08E6-4061-BB08-FDEA2BBECDAA}" dt="2023-08-03T16:57:45.186" v="702" actId="20577"/>
        <pc:sldMkLst>
          <pc:docMk/>
          <pc:sldMk cId="189925225" sldId="267"/>
        </pc:sldMkLst>
        <pc:spChg chg="mod">
          <ac:chgData name="ZhangBilliger" userId="e39721d2-8be0-4921-91e2-714976999fa7" providerId="ADAL" clId="{04B8CC22-08E6-4061-BB08-FDEA2BBECDAA}" dt="2023-08-03T16:01:37.495" v="393" actId="20577"/>
          <ac:spMkLst>
            <pc:docMk/>
            <pc:sldMk cId="189925225" sldId="267"/>
            <ac:spMk id="6" creationId="{E6AAB912-FF8A-589D-0133-E394EDC24F3B}"/>
          </ac:spMkLst>
        </pc:spChg>
        <pc:cxnChg chg="mod">
          <ac:chgData name="ZhangBilliger" userId="e39721d2-8be0-4921-91e2-714976999fa7" providerId="ADAL" clId="{04B8CC22-08E6-4061-BB08-FDEA2BBECDAA}" dt="2023-08-03T15:21:31.558" v="306" actId="14100"/>
          <ac:cxnSpMkLst>
            <pc:docMk/>
            <pc:sldMk cId="189925225" sldId="267"/>
            <ac:cxnSpMk id="17" creationId="{8B8E99DF-ED76-B3EA-5E1D-B3177CCB57A4}"/>
          </ac:cxnSpMkLst>
        </pc:cxnChg>
        <pc:cxnChg chg="mod">
          <ac:chgData name="ZhangBilliger" userId="e39721d2-8be0-4921-91e2-714976999fa7" providerId="ADAL" clId="{04B8CC22-08E6-4061-BB08-FDEA2BBECDAA}" dt="2023-08-03T15:21:28.071" v="305" actId="14100"/>
          <ac:cxnSpMkLst>
            <pc:docMk/>
            <pc:sldMk cId="189925225" sldId="267"/>
            <ac:cxnSpMk id="19" creationId="{FBAD2539-2E72-28E0-856E-7E485BF99ECF}"/>
          </ac:cxnSpMkLst>
        </pc:cxnChg>
      </pc:sldChg>
      <pc:sldChg chg="modSp mod">
        <pc:chgData name="ZhangBilliger" userId="e39721d2-8be0-4921-91e2-714976999fa7" providerId="ADAL" clId="{04B8CC22-08E6-4061-BB08-FDEA2BBECDAA}" dt="2023-08-03T15:27:24.956" v="308" actId="20577"/>
        <pc:sldMkLst>
          <pc:docMk/>
          <pc:sldMk cId="81280261" sldId="268"/>
        </pc:sldMkLst>
        <pc:spChg chg="mod">
          <ac:chgData name="ZhangBilliger" userId="e39721d2-8be0-4921-91e2-714976999fa7" providerId="ADAL" clId="{04B8CC22-08E6-4061-BB08-FDEA2BBECDAA}" dt="2023-08-03T15:27:24.956" v="308" actId="20577"/>
          <ac:spMkLst>
            <pc:docMk/>
            <pc:sldMk cId="81280261" sldId="268"/>
            <ac:spMk id="16" creationId="{A8056938-52D6-97F0-75C5-C9CF18F55A36}"/>
          </ac:spMkLst>
        </pc:spChg>
      </pc:sldChg>
      <pc:sldChg chg="modSp mod">
        <pc:chgData name="ZhangBilliger" userId="e39721d2-8be0-4921-91e2-714976999fa7" providerId="ADAL" clId="{04B8CC22-08E6-4061-BB08-FDEA2BBECDAA}" dt="2023-08-03T14:59:47.949" v="297" actId="20577"/>
        <pc:sldMkLst>
          <pc:docMk/>
          <pc:sldMk cId="612297739" sldId="269"/>
        </pc:sldMkLst>
        <pc:spChg chg="mod">
          <ac:chgData name="ZhangBilliger" userId="e39721d2-8be0-4921-91e2-714976999fa7" providerId="ADAL" clId="{04B8CC22-08E6-4061-BB08-FDEA2BBECDAA}" dt="2023-08-03T14:59:47.949" v="297" actId="20577"/>
          <ac:spMkLst>
            <pc:docMk/>
            <pc:sldMk cId="612297739" sldId="269"/>
            <ac:spMk id="5" creationId="{9BC93180-970E-EB3E-8A70-433A4D07FED9}"/>
          </ac:spMkLst>
        </pc:spChg>
      </pc:sldChg>
      <pc:sldChg chg="addSp delSp modSp new mod">
        <pc:chgData name="ZhangBilliger" userId="e39721d2-8be0-4921-91e2-714976999fa7" providerId="ADAL" clId="{04B8CC22-08E6-4061-BB08-FDEA2BBECDAA}" dt="2023-08-03T15:38:48.154" v="353" actId="1036"/>
        <pc:sldMkLst>
          <pc:docMk/>
          <pc:sldMk cId="537699146" sldId="270"/>
        </pc:sldMkLst>
        <pc:spChg chg="mod">
          <ac:chgData name="ZhangBilliger" userId="e39721d2-8be0-4921-91e2-714976999fa7" providerId="ADAL" clId="{04B8CC22-08E6-4061-BB08-FDEA2BBECDAA}" dt="2023-08-03T15:38:03.380" v="316" actId="20577"/>
          <ac:spMkLst>
            <pc:docMk/>
            <pc:sldMk cId="537699146" sldId="270"/>
            <ac:spMk id="2" creationId="{5FFAA4EF-5D21-CE69-8C7E-8A1798F3E285}"/>
          </ac:spMkLst>
        </pc:spChg>
        <pc:spChg chg="mod">
          <ac:chgData name="ZhangBilliger" userId="e39721d2-8be0-4921-91e2-714976999fa7" providerId="ADAL" clId="{04B8CC22-08E6-4061-BB08-FDEA2BBECDAA}" dt="2023-08-03T15:38:02.739" v="315" actId="20577"/>
          <ac:spMkLst>
            <pc:docMk/>
            <pc:sldMk cId="537699146" sldId="270"/>
            <ac:spMk id="3" creationId="{F3E6E7AB-A9F5-56DC-40E7-64EB8458E576}"/>
          </ac:spMkLst>
        </pc:spChg>
        <pc:picChg chg="add del mod">
          <ac:chgData name="ZhangBilliger" userId="e39721d2-8be0-4921-91e2-714976999fa7" providerId="ADAL" clId="{04B8CC22-08E6-4061-BB08-FDEA2BBECDAA}" dt="2023-08-03T15:38:28.204" v="319" actId="478"/>
          <ac:picMkLst>
            <pc:docMk/>
            <pc:sldMk cId="537699146" sldId="270"/>
            <ac:picMk id="5" creationId="{656A2A2D-FBE6-4F87-5688-257D38B7A68E}"/>
          </ac:picMkLst>
        </pc:picChg>
        <pc:picChg chg="add mod">
          <ac:chgData name="ZhangBilliger" userId="e39721d2-8be0-4921-91e2-714976999fa7" providerId="ADAL" clId="{04B8CC22-08E6-4061-BB08-FDEA2BBECDAA}" dt="2023-08-03T15:38:48.154" v="353" actId="1036"/>
          <ac:picMkLst>
            <pc:docMk/>
            <pc:sldMk cId="537699146" sldId="270"/>
            <ac:picMk id="7" creationId="{2D9A2E8F-06EE-D538-F20D-CD0B5FCB3D10}"/>
          </ac:picMkLst>
        </pc:picChg>
        <pc:picChg chg="add mod">
          <ac:chgData name="ZhangBilliger" userId="e39721d2-8be0-4921-91e2-714976999fa7" providerId="ADAL" clId="{04B8CC22-08E6-4061-BB08-FDEA2BBECDAA}" dt="2023-08-03T15:38:48.154" v="353" actId="1036"/>
          <ac:picMkLst>
            <pc:docMk/>
            <pc:sldMk cId="537699146" sldId="270"/>
            <ac:picMk id="9" creationId="{064B096D-8BD1-DB0B-B4A0-F03C50FDF75E}"/>
          </ac:picMkLst>
        </pc:picChg>
      </pc:sldChg>
      <pc:sldChg chg="addSp delSp modSp new mod ord modNotesTx">
        <pc:chgData name="ZhangBilliger" userId="e39721d2-8be0-4921-91e2-714976999fa7" providerId="ADAL" clId="{04B8CC22-08E6-4061-BB08-FDEA2BBECDAA}" dt="2023-08-03T16:57:08.950" v="701" actId="478"/>
        <pc:sldMkLst>
          <pc:docMk/>
          <pc:sldMk cId="715713827" sldId="271"/>
        </pc:sldMkLst>
        <pc:spChg chg="mod">
          <ac:chgData name="ZhangBilliger" userId="e39721d2-8be0-4921-91e2-714976999fa7" providerId="ADAL" clId="{04B8CC22-08E6-4061-BB08-FDEA2BBECDAA}" dt="2023-08-03T15:45:43.742" v="362" actId="20577"/>
          <ac:spMkLst>
            <pc:docMk/>
            <pc:sldMk cId="715713827" sldId="271"/>
            <ac:spMk id="2" creationId="{BC1020A8-DEA7-ED97-D844-5F2D36988E4D}"/>
          </ac:spMkLst>
        </pc:spChg>
        <pc:spChg chg="mod">
          <ac:chgData name="ZhangBilliger" userId="e39721d2-8be0-4921-91e2-714976999fa7" providerId="ADAL" clId="{04B8CC22-08E6-4061-BB08-FDEA2BBECDAA}" dt="2023-08-03T15:45:46.440" v="364" actId="20577"/>
          <ac:spMkLst>
            <pc:docMk/>
            <pc:sldMk cId="715713827" sldId="271"/>
            <ac:spMk id="3" creationId="{6FB24B96-697F-65F7-6AEA-0DAB930B29B2}"/>
          </ac:spMkLst>
        </pc:spChg>
        <pc:spChg chg="add mod">
          <ac:chgData name="ZhangBilliger" userId="e39721d2-8be0-4921-91e2-714976999fa7" providerId="ADAL" clId="{04B8CC22-08E6-4061-BB08-FDEA2BBECDAA}" dt="2023-08-03T16:15:36.311" v="502" actId="20577"/>
          <ac:spMkLst>
            <pc:docMk/>
            <pc:sldMk cId="715713827" sldId="271"/>
            <ac:spMk id="16" creationId="{39434D41-2E8C-B83F-80AA-B6321C4F91AA}"/>
          </ac:spMkLst>
        </pc:spChg>
        <pc:spChg chg="add mod">
          <ac:chgData name="ZhangBilliger" userId="e39721d2-8be0-4921-91e2-714976999fa7" providerId="ADAL" clId="{04B8CC22-08E6-4061-BB08-FDEA2BBECDAA}" dt="2023-08-03T16:24:03.876" v="639"/>
          <ac:spMkLst>
            <pc:docMk/>
            <pc:sldMk cId="715713827" sldId="271"/>
            <ac:spMk id="31" creationId="{A9D0CC6B-D1CD-28CC-679C-7155BBFDC36F}"/>
          </ac:spMkLst>
        </pc:spChg>
        <pc:spChg chg="add mod">
          <ac:chgData name="ZhangBilliger" userId="e39721d2-8be0-4921-91e2-714976999fa7" providerId="ADAL" clId="{04B8CC22-08E6-4061-BB08-FDEA2BBECDAA}" dt="2023-08-03T16:48:29.419" v="693" actId="20577"/>
          <ac:spMkLst>
            <pc:docMk/>
            <pc:sldMk cId="715713827" sldId="271"/>
            <ac:spMk id="32" creationId="{8776DF24-AFD4-15A5-17F7-38DE99774D0C}"/>
          </ac:spMkLst>
        </pc:spChg>
        <pc:picChg chg="add del mod">
          <ac:chgData name="ZhangBilliger" userId="e39721d2-8be0-4921-91e2-714976999fa7" providerId="ADAL" clId="{04B8CC22-08E6-4061-BB08-FDEA2BBECDAA}" dt="2023-08-03T15:46:08.551" v="368" actId="478"/>
          <ac:picMkLst>
            <pc:docMk/>
            <pc:sldMk cId="715713827" sldId="271"/>
            <ac:picMk id="5" creationId="{8DDC96EB-CFE9-BF2B-C9BD-0FA43B07EB23}"/>
          </ac:picMkLst>
        </pc:picChg>
        <pc:picChg chg="add del mod">
          <ac:chgData name="ZhangBilliger" userId="e39721d2-8be0-4921-91e2-714976999fa7" providerId="ADAL" clId="{04B8CC22-08E6-4061-BB08-FDEA2BBECDAA}" dt="2023-08-03T15:46:39.696" v="372" actId="478"/>
          <ac:picMkLst>
            <pc:docMk/>
            <pc:sldMk cId="715713827" sldId="271"/>
            <ac:picMk id="7" creationId="{14002D0D-8A68-31E5-20F3-0240069011BC}"/>
          </ac:picMkLst>
        </pc:picChg>
        <pc:picChg chg="add del mod">
          <ac:chgData name="ZhangBilliger" userId="e39721d2-8be0-4921-91e2-714976999fa7" providerId="ADAL" clId="{04B8CC22-08E6-4061-BB08-FDEA2BBECDAA}" dt="2023-08-03T15:47:34.739" v="375" actId="478"/>
          <ac:picMkLst>
            <pc:docMk/>
            <pc:sldMk cId="715713827" sldId="271"/>
            <ac:picMk id="9" creationId="{75FB8128-7D42-AA2A-6325-0DDE14938F31}"/>
          </ac:picMkLst>
        </pc:picChg>
        <pc:picChg chg="add del mod">
          <ac:chgData name="ZhangBilliger" userId="e39721d2-8be0-4921-91e2-714976999fa7" providerId="ADAL" clId="{04B8CC22-08E6-4061-BB08-FDEA2BBECDAA}" dt="2023-08-03T15:47:45.749" v="378" actId="478"/>
          <ac:picMkLst>
            <pc:docMk/>
            <pc:sldMk cId="715713827" sldId="271"/>
            <ac:picMk id="11" creationId="{8F39D744-47DA-069C-FAB5-A9155D3EA92E}"/>
          </ac:picMkLst>
        </pc:picChg>
        <pc:picChg chg="add mod">
          <ac:chgData name="ZhangBilliger" userId="e39721d2-8be0-4921-91e2-714976999fa7" providerId="ADAL" clId="{04B8CC22-08E6-4061-BB08-FDEA2BBECDAA}" dt="2023-08-03T15:49:10.603" v="386" actId="14100"/>
          <ac:picMkLst>
            <pc:docMk/>
            <pc:sldMk cId="715713827" sldId="271"/>
            <ac:picMk id="13" creationId="{FE9DDDB0-12CA-E0CF-7754-2C1147E27DC3}"/>
          </ac:picMkLst>
        </pc:picChg>
        <pc:picChg chg="add del mod">
          <ac:chgData name="ZhangBilliger" userId="e39721d2-8be0-4921-91e2-714976999fa7" providerId="ADAL" clId="{04B8CC22-08E6-4061-BB08-FDEA2BBECDAA}" dt="2023-08-03T16:14:55.122" v="471" actId="21"/>
          <ac:picMkLst>
            <pc:docMk/>
            <pc:sldMk cId="715713827" sldId="271"/>
            <ac:picMk id="15" creationId="{FA375B93-D1EA-B147-D2DA-E983917153FB}"/>
          </ac:picMkLst>
        </pc:picChg>
        <pc:picChg chg="add del mod">
          <ac:chgData name="ZhangBilliger" userId="e39721d2-8be0-4921-91e2-714976999fa7" providerId="ADAL" clId="{04B8CC22-08E6-4061-BB08-FDEA2BBECDAA}" dt="2023-08-03T16:02:57.954" v="425" actId="478"/>
          <ac:picMkLst>
            <pc:docMk/>
            <pc:sldMk cId="715713827" sldId="271"/>
            <ac:picMk id="18" creationId="{552F0A41-FA5D-0C71-EE86-DE445A03611F}"/>
          </ac:picMkLst>
        </pc:picChg>
        <pc:picChg chg="add del mod">
          <ac:chgData name="ZhangBilliger" userId="e39721d2-8be0-4921-91e2-714976999fa7" providerId="ADAL" clId="{04B8CC22-08E6-4061-BB08-FDEA2BBECDAA}" dt="2023-08-03T16:03:12.784" v="431" actId="478"/>
          <ac:picMkLst>
            <pc:docMk/>
            <pc:sldMk cId="715713827" sldId="271"/>
            <ac:picMk id="20" creationId="{4A6214FE-263F-1DEB-2781-8B34D5257A63}"/>
          </ac:picMkLst>
        </pc:picChg>
        <pc:picChg chg="add mod">
          <ac:chgData name="ZhangBilliger" userId="e39721d2-8be0-4921-91e2-714976999fa7" providerId="ADAL" clId="{04B8CC22-08E6-4061-BB08-FDEA2BBECDAA}" dt="2023-08-03T16:23:25.792" v="625" actId="14100"/>
          <ac:picMkLst>
            <pc:docMk/>
            <pc:sldMk cId="715713827" sldId="271"/>
            <ac:picMk id="22" creationId="{76BB4C95-56CD-3137-863C-3806CD023303}"/>
          </ac:picMkLst>
        </pc:picChg>
        <pc:picChg chg="add del mod">
          <ac:chgData name="ZhangBilliger" userId="e39721d2-8be0-4921-91e2-714976999fa7" providerId="ADAL" clId="{04B8CC22-08E6-4061-BB08-FDEA2BBECDAA}" dt="2023-08-03T16:14:55.122" v="471" actId="21"/>
          <ac:picMkLst>
            <pc:docMk/>
            <pc:sldMk cId="715713827" sldId="271"/>
            <ac:picMk id="24" creationId="{E8CA27FF-B31D-B204-0FFD-ADB82AC3707A}"/>
          </ac:picMkLst>
        </pc:picChg>
        <pc:picChg chg="add del mod">
          <ac:chgData name="ZhangBilliger" userId="e39721d2-8be0-4921-91e2-714976999fa7" providerId="ADAL" clId="{04B8CC22-08E6-4061-BB08-FDEA2BBECDAA}" dt="2023-08-03T16:22:20.837" v="603" actId="478"/>
          <ac:picMkLst>
            <pc:docMk/>
            <pc:sldMk cId="715713827" sldId="271"/>
            <ac:picMk id="25" creationId="{2C4CE4AE-2FD4-098C-55FB-BBF5298EE952}"/>
          </ac:picMkLst>
        </pc:picChg>
        <pc:picChg chg="add del mod">
          <ac:chgData name="ZhangBilliger" userId="e39721d2-8be0-4921-91e2-714976999fa7" providerId="ADAL" clId="{04B8CC22-08E6-4061-BB08-FDEA2BBECDAA}" dt="2023-08-03T16:23:03.977" v="620" actId="478"/>
          <ac:picMkLst>
            <pc:docMk/>
            <pc:sldMk cId="715713827" sldId="271"/>
            <ac:picMk id="26" creationId="{F236C21D-E9D3-14C4-465E-9C1642761A2B}"/>
          </ac:picMkLst>
        </pc:picChg>
        <pc:picChg chg="add mod ord">
          <ac:chgData name="ZhangBilliger" userId="e39721d2-8be0-4921-91e2-714976999fa7" providerId="ADAL" clId="{04B8CC22-08E6-4061-BB08-FDEA2BBECDAA}" dt="2023-08-03T16:22:58.862" v="619" actId="167"/>
          <ac:picMkLst>
            <pc:docMk/>
            <pc:sldMk cId="715713827" sldId="271"/>
            <ac:picMk id="28" creationId="{32F19FF3-CA86-B884-0F08-8272792A99FD}"/>
          </ac:picMkLst>
        </pc:picChg>
        <pc:picChg chg="add mod">
          <ac:chgData name="ZhangBilliger" userId="e39721d2-8be0-4921-91e2-714976999fa7" providerId="ADAL" clId="{04B8CC22-08E6-4061-BB08-FDEA2BBECDAA}" dt="2023-08-03T16:23:25.792" v="625" actId="14100"/>
          <ac:picMkLst>
            <pc:docMk/>
            <pc:sldMk cId="715713827" sldId="271"/>
            <ac:picMk id="30" creationId="{1F74FD79-5519-FFF9-E58C-FA33C0F9B52A}"/>
          </ac:picMkLst>
        </pc:picChg>
        <pc:picChg chg="add del mod">
          <ac:chgData name="ZhangBilliger" userId="e39721d2-8be0-4921-91e2-714976999fa7" providerId="ADAL" clId="{04B8CC22-08E6-4061-BB08-FDEA2BBECDAA}" dt="2023-08-03T16:46:17.529" v="654" actId="478"/>
          <ac:picMkLst>
            <pc:docMk/>
            <pc:sldMk cId="715713827" sldId="271"/>
            <ac:picMk id="34" creationId="{333E35B6-8931-0867-2D32-CA68B2739823}"/>
          </ac:picMkLst>
        </pc:picChg>
        <pc:picChg chg="add del mod">
          <ac:chgData name="ZhangBilliger" userId="e39721d2-8be0-4921-91e2-714976999fa7" providerId="ADAL" clId="{04B8CC22-08E6-4061-BB08-FDEA2BBECDAA}" dt="2023-08-03T16:46:30.767" v="657" actId="478"/>
          <ac:picMkLst>
            <pc:docMk/>
            <pc:sldMk cId="715713827" sldId="271"/>
            <ac:picMk id="36" creationId="{6FF32ACF-D018-2E75-8DA1-CA6058C4E427}"/>
          </ac:picMkLst>
        </pc:picChg>
        <pc:picChg chg="add del mod">
          <ac:chgData name="ZhangBilliger" userId="e39721d2-8be0-4921-91e2-714976999fa7" providerId="ADAL" clId="{04B8CC22-08E6-4061-BB08-FDEA2BBECDAA}" dt="2023-08-03T16:51:53.261" v="697" actId="478"/>
          <ac:picMkLst>
            <pc:docMk/>
            <pc:sldMk cId="715713827" sldId="271"/>
            <ac:picMk id="38" creationId="{BA8BE8B9-2049-B8F2-073D-A8A66D0968C9}"/>
          </ac:picMkLst>
        </pc:picChg>
        <pc:picChg chg="add del mod">
          <ac:chgData name="ZhangBilliger" userId="e39721d2-8be0-4921-91e2-714976999fa7" providerId="ADAL" clId="{04B8CC22-08E6-4061-BB08-FDEA2BBECDAA}" dt="2023-08-03T16:57:08.950" v="701" actId="478"/>
          <ac:picMkLst>
            <pc:docMk/>
            <pc:sldMk cId="715713827" sldId="271"/>
            <ac:picMk id="40" creationId="{B803A098-9C03-9D71-5628-3ABF5DA0A3F0}"/>
          </ac:picMkLst>
        </pc:picChg>
      </pc:sldChg>
      <pc:sldChg chg="addSp delSp modSp add mod modNotesTx">
        <pc:chgData name="ZhangBilliger" userId="e39721d2-8be0-4921-91e2-714976999fa7" providerId="ADAL" clId="{04B8CC22-08E6-4061-BB08-FDEA2BBECDAA}" dt="2023-08-03T16:28:17.102" v="651" actId="14100"/>
        <pc:sldMkLst>
          <pc:docMk/>
          <pc:sldMk cId="621910884" sldId="272"/>
        </pc:sldMkLst>
        <pc:spChg chg="mod">
          <ac:chgData name="ZhangBilliger" userId="e39721d2-8be0-4921-91e2-714976999fa7" providerId="ADAL" clId="{04B8CC22-08E6-4061-BB08-FDEA2BBECDAA}" dt="2023-08-03T16:15:43.631" v="521" actId="20577"/>
          <ac:spMkLst>
            <pc:docMk/>
            <pc:sldMk cId="621910884" sldId="272"/>
            <ac:spMk id="16" creationId="{39434D41-2E8C-B83F-80AA-B6321C4F91AA}"/>
          </ac:spMkLst>
        </pc:spChg>
        <pc:spChg chg="add mod">
          <ac:chgData name="ZhangBilliger" userId="e39721d2-8be0-4921-91e2-714976999fa7" providerId="ADAL" clId="{04B8CC22-08E6-4061-BB08-FDEA2BBECDAA}" dt="2023-08-03T16:16:14.333" v="530" actId="1076"/>
          <ac:spMkLst>
            <pc:docMk/>
            <pc:sldMk cId="621910884" sldId="272"/>
            <ac:spMk id="23" creationId="{A24B611B-AAA1-F960-2F53-F743B25832C8}"/>
          </ac:spMkLst>
        </pc:spChg>
        <pc:spChg chg="add del mod">
          <ac:chgData name="ZhangBilliger" userId="e39721d2-8be0-4921-91e2-714976999fa7" providerId="ADAL" clId="{04B8CC22-08E6-4061-BB08-FDEA2BBECDAA}" dt="2023-08-03T16:16:24.836" v="534"/>
          <ac:spMkLst>
            <pc:docMk/>
            <pc:sldMk cId="621910884" sldId="272"/>
            <ac:spMk id="25" creationId="{2150114C-1FFB-0419-5E41-6180E0645380}"/>
          </ac:spMkLst>
        </pc:spChg>
        <pc:spChg chg="add mod">
          <ac:chgData name="ZhangBilliger" userId="e39721d2-8be0-4921-91e2-714976999fa7" providerId="ADAL" clId="{04B8CC22-08E6-4061-BB08-FDEA2BBECDAA}" dt="2023-08-03T16:23:59.418" v="638" actId="20577"/>
          <ac:spMkLst>
            <pc:docMk/>
            <pc:sldMk cId="621910884" sldId="272"/>
            <ac:spMk id="26" creationId="{9260CCD2-941F-800D-28F6-FEE1B6CD31C8}"/>
          </ac:spMkLst>
        </pc:spChg>
        <pc:picChg chg="add del mod">
          <ac:chgData name="ZhangBilliger" userId="e39721d2-8be0-4921-91e2-714976999fa7" providerId="ADAL" clId="{04B8CC22-08E6-4061-BB08-FDEA2BBECDAA}" dt="2023-08-03T16:09:36.068" v="451" actId="478"/>
          <ac:picMkLst>
            <pc:docMk/>
            <pc:sldMk cId="621910884" sldId="272"/>
            <ac:picMk id="5" creationId="{BF8D133C-0D68-F822-0BA7-5760F289FC6E}"/>
          </ac:picMkLst>
        </pc:picChg>
        <pc:picChg chg="add del mod">
          <ac:chgData name="ZhangBilliger" userId="e39721d2-8be0-4921-91e2-714976999fa7" providerId="ADAL" clId="{04B8CC22-08E6-4061-BB08-FDEA2BBECDAA}" dt="2023-08-03T16:27:02.774" v="640" actId="478"/>
          <ac:picMkLst>
            <pc:docMk/>
            <pc:sldMk cId="621910884" sldId="272"/>
            <ac:picMk id="7" creationId="{8126554F-C2AD-17BB-9C0B-2A7CFB8E1E90}"/>
          </ac:picMkLst>
        </pc:picChg>
        <pc:picChg chg="add del mod">
          <ac:chgData name="ZhangBilliger" userId="e39721d2-8be0-4921-91e2-714976999fa7" providerId="ADAL" clId="{04B8CC22-08E6-4061-BB08-FDEA2BBECDAA}" dt="2023-08-03T16:12:53.879" v="464" actId="478"/>
          <ac:picMkLst>
            <pc:docMk/>
            <pc:sldMk cId="621910884" sldId="272"/>
            <ac:picMk id="9" creationId="{22DECC73-F623-BCC7-89F7-91C60145EB33}"/>
          </ac:picMkLst>
        </pc:picChg>
        <pc:picChg chg="add del mod">
          <ac:chgData name="ZhangBilliger" userId="e39721d2-8be0-4921-91e2-714976999fa7" providerId="ADAL" clId="{04B8CC22-08E6-4061-BB08-FDEA2BBECDAA}" dt="2023-08-03T16:15:00.503" v="473" actId="21"/>
          <ac:picMkLst>
            <pc:docMk/>
            <pc:sldMk cId="621910884" sldId="272"/>
            <ac:picMk id="11" creationId="{6AE296E3-9533-2732-95EC-F152EF42DA10}"/>
          </ac:picMkLst>
        </pc:picChg>
        <pc:picChg chg="del">
          <ac:chgData name="ZhangBilliger" userId="e39721d2-8be0-4921-91e2-714976999fa7" providerId="ADAL" clId="{04B8CC22-08E6-4061-BB08-FDEA2BBECDAA}" dt="2023-08-03T16:08:05.211" v="448" actId="478"/>
          <ac:picMkLst>
            <pc:docMk/>
            <pc:sldMk cId="621910884" sldId="272"/>
            <ac:picMk id="13" creationId="{FE9DDDB0-12CA-E0CF-7754-2C1147E27DC3}"/>
          </ac:picMkLst>
        </pc:picChg>
        <pc:picChg chg="add del mod">
          <ac:chgData name="ZhangBilliger" userId="e39721d2-8be0-4921-91e2-714976999fa7" providerId="ADAL" clId="{04B8CC22-08E6-4061-BB08-FDEA2BBECDAA}" dt="2023-08-03T16:28:02.163" v="646" actId="478"/>
          <ac:picMkLst>
            <pc:docMk/>
            <pc:sldMk cId="621910884" sldId="272"/>
            <ac:picMk id="14" creationId="{F86B9AC3-4421-6529-487F-20D1EDB04BBE}"/>
          </ac:picMkLst>
        </pc:picChg>
        <pc:picChg chg="del">
          <ac:chgData name="ZhangBilliger" userId="e39721d2-8be0-4921-91e2-714976999fa7" providerId="ADAL" clId="{04B8CC22-08E6-4061-BB08-FDEA2BBECDAA}" dt="2023-08-03T16:08:05.211" v="448" actId="478"/>
          <ac:picMkLst>
            <pc:docMk/>
            <pc:sldMk cId="621910884" sldId="272"/>
            <ac:picMk id="15" creationId="{FA375B93-D1EA-B147-D2DA-E983917153FB}"/>
          </ac:picMkLst>
        </pc:picChg>
        <pc:picChg chg="add del mod ord">
          <ac:chgData name="ZhangBilliger" userId="e39721d2-8be0-4921-91e2-714976999fa7" providerId="ADAL" clId="{04B8CC22-08E6-4061-BB08-FDEA2BBECDAA}" dt="2023-08-03T16:15:00.503" v="473" actId="21"/>
          <ac:picMkLst>
            <pc:docMk/>
            <pc:sldMk cId="621910884" sldId="272"/>
            <ac:picMk id="18" creationId="{244EAD00-4239-628D-6BFA-8D55258CB21D}"/>
          </ac:picMkLst>
        </pc:picChg>
        <pc:picChg chg="add mod">
          <ac:chgData name="ZhangBilliger" userId="e39721d2-8be0-4921-91e2-714976999fa7" providerId="ADAL" clId="{04B8CC22-08E6-4061-BB08-FDEA2BBECDAA}" dt="2023-08-03T16:15:08.437" v="476" actId="1076"/>
          <ac:picMkLst>
            <pc:docMk/>
            <pc:sldMk cId="621910884" sldId="272"/>
            <ac:picMk id="19" creationId="{D519FD91-29B4-FA69-1BE6-38A09B0A9D82}"/>
          </ac:picMkLst>
        </pc:picChg>
        <pc:picChg chg="add mod">
          <ac:chgData name="ZhangBilliger" userId="e39721d2-8be0-4921-91e2-714976999fa7" providerId="ADAL" clId="{04B8CC22-08E6-4061-BB08-FDEA2BBECDAA}" dt="2023-08-03T16:28:17.102" v="651" actId="14100"/>
          <ac:picMkLst>
            <pc:docMk/>
            <pc:sldMk cId="621910884" sldId="272"/>
            <ac:picMk id="20" creationId="{90C834D6-63D4-960F-9952-B2712ECB0E28}"/>
          </ac:picMkLst>
        </pc:picChg>
        <pc:picChg chg="del">
          <ac:chgData name="ZhangBilliger" userId="e39721d2-8be0-4921-91e2-714976999fa7" providerId="ADAL" clId="{04B8CC22-08E6-4061-BB08-FDEA2BBECDAA}" dt="2023-08-03T16:08:05.211" v="448" actId="478"/>
          <ac:picMkLst>
            <pc:docMk/>
            <pc:sldMk cId="621910884" sldId="272"/>
            <ac:picMk id="22" creationId="{76BB4C95-56CD-3137-863C-3806CD023303}"/>
          </ac:picMkLst>
        </pc:picChg>
        <pc:picChg chg="del">
          <ac:chgData name="ZhangBilliger" userId="e39721d2-8be0-4921-91e2-714976999fa7" providerId="ADAL" clId="{04B8CC22-08E6-4061-BB08-FDEA2BBECDAA}" dt="2023-08-03T16:08:05.211" v="448" actId="478"/>
          <ac:picMkLst>
            <pc:docMk/>
            <pc:sldMk cId="621910884" sldId="272"/>
            <ac:picMk id="24" creationId="{E8CA27FF-B31D-B204-0FFD-ADB82AC3707A}"/>
          </ac:picMkLst>
        </pc:picChg>
        <pc:picChg chg="add mod ord">
          <ac:chgData name="ZhangBilliger" userId="e39721d2-8be0-4921-91e2-714976999fa7" providerId="ADAL" clId="{04B8CC22-08E6-4061-BB08-FDEA2BBECDAA}" dt="2023-08-03T16:27:12.372" v="644" actId="167"/>
          <ac:picMkLst>
            <pc:docMk/>
            <pc:sldMk cId="621910884" sldId="272"/>
            <ac:picMk id="28" creationId="{170D7726-CDB3-558F-EB5C-FBB4D38A1E66}"/>
          </ac:picMkLst>
        </pc:picChg>
        <pc:picChg chg="add mod">
          <ac:chgData name="ZhangBilliger" userId="e39721d2-8be0-4921-91e2-714976999fa7" providerId="ADAL" clId="{04B8CC22-08E6-4061-BB08-FDEA2BBECDAA}" dt="2023-08-03T16:28:17.102" v="651" actId="14100"/>
          <ac:picMkLst>
            <pc:docMk/>
            <pc:sldMk cId="621910884" sldId="272"/>
            <ac:picMk id="30" creationId="{ED12FFF7-9BC1-76FC-9395-3E868D65A581}"/>
          </ac:picMkLst>
        </pc:picChg>
      </pc:sldChg>
      <pc:sldChg chg="new del">
        <pc:chgData name="ZhangBilliger" userId="e39721d2-8be0-4921-91e2-714976999fa7" providerId="ADAL" clId="{04B8CC22-08E6-4061-BB08-FDEA2BBECDAA}" dt="2023-08-03T16:07:56.620" v="446" actId="2696"/>
        <pc:sldMkLst>
          <pc:docMk/>
          <pc:sldMk cId="810251408" sldId="272"/>
        </pc:sldMkLst>
      </pc:sldChg>
    </pc:docChg>
  </pc:docChgLst>
  <pc:docChgLst>
    <pc:chgData name="ZhangBilliger" userId="e39721d2-8be0-4921-91e2-714976999fa7" providerId="ADAL" clId="{6CEF6114-CC94-4648-A29A-6DC1FD82D19B}"/>
    <pc:docChg chg="undo redo custSel addSld delSld modSld sldOrd addSection modSection">
      <pc:chgData name="ZhangBilliger" userId="e39721d2-8be0-4921-91e2-714976999fa7" providerId="ADAL" clId="{6CEF6114-CC94-4648-A29A-6DC1FD82D19B}" dt="2023-08-03T11:02:58.009" v="2764" actId="729"/>
      <pc:docMkLst>
        <pc:docMk/>
      </pc:docMkLst>
      <pc:sldChg chg="modSp new mod">
        <pc:chgData name="ZhangBilliger" userId="e39721d2-8be0-4921-91e2-714976999fa7" providerId="ADAL" clId="{6CEF6114-CC94-4648-A29A-6DC1FD82D19B}" dt="2023-07-24T07:54:28.237" v="171" actId="20577"/>
        <pc:sldMkLst>
          <pc:docMk/>
          <pc:sldMk cId="680016728" sldId="256"/>
        </pc:sldMkLst>
        <pc:spChg chg="mod">
          <ac:chgData name="ZhangBilliger" userId="e39721d2-8be0-4921-91e2-714976999fa7" providerId="ADAL" clId="{6CEF6114-CC94-4648-A29A-6DC1FD82D19B}" dt="2023-07-24T07:09:07.815" v="1"/>
          <ac:spMkLst>
            <pc:docMk/>
            <pc:sldMk cId="680016728" sldId="256"/>
            <ac:spMk id="2" creationId="{22CC0A33-6B38-6008-93FF-3437D67D93A1}"/>
          </ac:spMkLst>
        </pc:spChg>
        <pc:spChg chg="mod">
          <ac:chgData name="ZhangBilliger" userId="e39721d2-8be0-4921-91e2-714976999fa7" providerId="ADAL" clId="{6CEF6114-CC94-4648-A29A-6DC1FD82D19B}" dt="2023-07-24T07:54:28.237" v="171" actId="20577"/>
          <ac:spMkLst>
            <pc:docMk/>
            <pc:sldMk cId="680016728" sldId="256"/>
            <ac:spMk id="3" creationId="{F6C6C38D-A070-809B-CCDC-888DB98F4C05}"/>
          </ac:spMkLst>
        </pc:spChg>
      </pc:sldChg>
      <pc:sldChg chg="addSp delSp modSp new mod ord">
        <pc:chgData name="ZhangBilliger" userId="e39721d2-8be0-4921-91e2-714976999fa7" providerId="ADAL" clId="{6CEF6114-CC94-4648-A29A-6DC1FD82D19B}" dt="2023-07-28T09:20:00.448" v="1004" actId="1076"/>
        <pc:sldMkLst>
          <pc:docMk/>
          <pc:sldMk cId="386734662" sldId="257"/>
        </pc:sldMkLst>
        <pc:spChg chg="add del mod">
          <ac:chgData name="ZhangBilliger" userId="e39721d2-8be0-4921-91e2-714976999fa7" providerId="ADAL" clId="{6CEF6114-CC94-4648-A29A-6DC1FD82D19B}" dt="2023-07-28T03:46:19.755" v="879"/>
          <ac:spMkLst>
            <pc:docMk/>
            <pc:sldMk cId="386734662" sldId="257"/>
            <ac:spMk id="2" creationId="{487B2C0B-3A73-1E96-EDF6-C10B5E8B9911}"/>
          </ac:spMkLst>
        </pc:spChg>
        <pc:spChg chg="del">
          <ac:chgData name="ZhangBilliger" userId="e39721d2-8be0-4921-91e2-714976999fa7" providerId="ADAL" clId="{6CEF6114-CC94-4648-A29A-6DC1FD82D19B}" dt="2023-07-24T07:33:39.703" v="104" actId="478"/>
          <ac:spMkLst>
            <pc:docMk/>
            <pc:sldMk cId="386734662" sldId="257"/>
            <ac:spMk id="2" creationId="{74272150-6401-45A1-F065-74A054D1A857}"/>
          </ac:spMkLst>
        </pc:spChg>
        <pc:spChg chg="add mod">
          <ac:chgData name="ZhangBilliger" userId="e39721d2-8be0-4921-91e2-714976999fa7" providerId="ADAL" clId="{6CEF6114-CC94-4648-A29A-6DC1FD82D19B}" dt="2023-07-28T03:57:54.678" v="947" actId="20577"/>
          <ac:spMkLst>
            <pc:docMk/>
            <pc:sldMk cId="386734662" sldId="257"/>
            <ac:spMk id="3" creationId="{07F3D405-3EB8-AF52-6D1E-70459B9CF02E}"/>
          </ac:spMkLst>
        </pc:spChg>
        <pc:spChg chg="del">
          <ac:chgData name="ZhangBilliger" userId="e39721d2-8be0-4921-91e2-714976999fa7" providerId="ADAL" clId="{6CEF6114-CC94-4648-A29A-6DC1FD82D19B}" dt="2023-07-24T07:33:39.703" v="104" actId="478"/>
          <ac:spMkLst>
            <pc:docMk/>
            <pc:sldMk cId="386734662" sldId="257"/>
            <ac:spMk id="3" creationId="{C7CBE234-F034-E347-496F-D58B18355F56}"/>
          </ac:spMkLst>
        </pc:spChg>
        <pc:spChg chg="add del mod">
          <ac:chgData name="ZhangBilliger" userId="e39721d2-8be0-4921-91e2-714976999fa7" providerId="ADAL" clId="{6CEF6114-CC94-4648-A29A-6DC1FD82D19B}" dt="2023-07-28T09:13:10.144" v="1002" actId="478"/>
          <ac:spMkLst>
            <pc:docMk/>
            <pc:sldMk cId="386734662" sldId="257"/>
            <ac:spMk id="4" creationId="{9F6A4565-3CA9-E5DC-9AF8-74DA7ADAAA68}"/>
          </ac:spMkLst>
        </pc:spChg>
        <pc:graphicFrameChg chg="add mod">
          <ac:chgData name="ZhangBilliger" userId="e39721d2-8be0-4921-91e2-714976999fa7" providerId="ADAL" clId="{6CEF6114-CC94-4648-A29A-6DC1FD82D19B}" dt="2023-07-28T09:10:58.879" v="996" actId="1076"/>
          <ac:graphicFrameMkLst>
            <pc:docMk/>
            <pc:sldMk cId="386734662" sldId="257"/>
            <ac:graphicFrameMk id="5" creationId="{FFF5349E-5304-E64A-482B-B6739D66DE62}"/>
          </ac:graphicFrameMkLst>
        </pc:graphicFrameChg>
        <pc:graphicFrameChg chg="add del mod">
          <ac:chgData name="ZhangBilliger" userId="e39721d2-8be0-4921-91e2-714976999fa7" providerId="ADAL" clId="{6CEF6114-CC94-4648-A29A-6DC1FD82D19B}" dt="2023-07-28T09:10:40.141" v="991" actId="478"/>
          <ac:graphicFrameMkLst>
            <pc:docMk/>
            <pc:sldMk cId="386734662" sldId="257"/>
            <ac:graphicFrameMk id="6" creationId="{71A6ACC0-6214-63D1-DDED-20FA3165E263}"/>
          </ac:graphicFrameMkLst>
        </pc:graphicFrameChg>
        <pc:graphicFrameChg chg="add del mod">
          <ac:chgData name="ZhangBilliger" userId="e39721d2-8be0-4921-91e2-714976999fa7" providerId="ADAL" clId="{6CEF6114-CC94-4648-A29A-6DC1FD82D19B}" dt="2023-07-28T09:09:40.606" v="974"/>
          <ac:graphicFrameMkLst>
            <pc:docMk/>
            <pc:sldMk cId="386734662" sldId="257"/>
            <ac:graphicFrameMk id="7" creationId="{1EC15EE9-6771-1902-EE5E-074AFA931014}"/>
          </ac:graphicFrameMkLst>
        </pc:graphicFrameChg>
        <pc:graphicFrameChg chg="add del mod modGraphic">
          <ac:chgData name="ZhangBilliger" userId="e39721d2-8be0-4921-91e2-714976999fa7" providerId="ADAL" clId="{6CEF6114-CC94-4648-A29A-6DC1FD82D19B}" dt="2023-07-28T09:09:55.349" v="984"/>
          <ac:graphicFrameMkLst>
            <pc:docMk/>
            <pc:sldMk cId="386734662" sldId="257"/>
            <ac:graphicFrameMk id="8" creationId="{0EB075E2-6247-DCFE-DEDD-877F2BD1D65D}"/>
          </ac:graphicFrameMkLst>
        </pc:graphicFrameChg>
        <pc:graphicFrameChg chg="add del mod">
          <ac:chgData name="ZhangBilliger" userId="e39721d2-8be0-4921-91e2-714976999fa7" providerId="ADAL" clId="{6CEF6114-CC94-4648-A29A-6DC1FD82D19B}" dt="2023-07-28T09:10:34.339" v="988"/>
          <ac:graphicFrameMkLst>
            <pc:docMk/>
            <pc:sldMk cId="386734662" sldId="257"/>
            <ac:graphicFrameMk id="9" creationId="{BD8D7729-0D7F-2F43-86D9-A5797BE37196}"/>
          </ac:graphicFrameMkLst>
        </pc:graphicFrameChg>
        <pc:graphicFrameChg chg="add mod modGraphic">
          <ac:chgData name="ZhangBilliger" userId="e39721d2-8be0-4921-91e2-714976999fa7" providerId="ADAL" clId="{6CEF6114-CC94-4648-A29A-6DC1FD82D19B}" dt="2023-07-28T09:11:13.161" v="1000" actId="14100"/>
          <ac:graphicFrameMkLst>
            <pc:docMk/>
            <pc:sldMk cId="386734662" sldId="257"/>
            <ac:graphicFrameMk id="10" creationId="{AD5A85F4-25A1-91FD-C954-5EE76894587C}"/>
          </ac:graphicFrameMkLst>
        </pc:graphicFrameChg>
        <pc:picChg chg="add mod">
          <ac:chgData name="ZhangBilliger" userId="e39721d2-8be0-4921-91e2-714976999fa7" providerId="ADAL" clId="{6CEF6114-CC94-4648-A29A-6DC1FD82D19B}" dt="2023-07-28T09:20:00.448" v="1004" actId="1076"/>
          <ac:picMkLst>
            <pc:docMk/>
            <pc:sldMk cId="386734662" sldId="257"/>
            <ac:picMk id="11" creationId="{06ADF043-18D7-764A-1E9D-2CA81857BF14}"/>
          </ac:picMkLst>
        </pc:picChg>
      </pc:sldChg>
      <pc:sldChg chg="addSp delSp modSp add mod">
        <pc:chgData name="ZhangBilliger" userId="e39721d2-8be0-4921-91e2-714976999fa7" providerId="ADAL" clId="{6CEF6114-CC94-4648-A29A-6DC1FD82D19B}" dt="2023-07-28T03:45:18.655" v="877" actId="1076"/>
        <pc:sldMkLst>
          <pc:docMk/>
          <pc:sldMk cId="4148892316" sldId="258"/>
        </pc:sldMkLst>
        <pc:spChg chg="del mod">
          <ac:chgData name="ZhangBilliger" userId="e39721d2-8be0-4921-91e2-714976999fa7" providerId="ADAL" clId="{6CEF6114-CC94-4648-A29A-6DC1FD82D19B}" dt="2023-07-28T03:39:05.698" v="808" actId="478"/>
          <ac:spMkLst>
            <pc:docMk/>
            <pc:sldMk cId="4148892316" sldId="258"/>
            <ac:spMk id="3" creationId="{081A21AD-2C1A-A934-E8EE-1F29EAF3A05C}"/>
          </ac:spMkLst>
        </pc:spChg>
        <pc:spChg chg="mod">
          <ac:chgData name="ZhangBilliger" userId="e39721d2-8be0-4921-91e2-714976999fa7" providerId="ADAL" clId="{6CEF6114-CC94-4648-A29A-6DC1FD82D19B}" dt="2023-07-28T03:33:51.490" v="717"/>
          <ac:spMkLst>
            <pc:docMk/>
            <pc:sldMk cId="4148892316" sldId="258"/>
            <ac:spMk id="8" creationId="{014C93FB-E140-4718-BA83-7DBE701ABC9F}"/>
          </ac:spMkLst>
        </pc:spChg>
        <pc:spChg chg="mod">
          <ac:chgData name="ZhangBilliger" userId="e39721d2-8be0-4921-91e2-714976999fa7" providerId="ADAL" clId="{6CEF6114-CC94-4648-A29A-6DC1FD82D19B}" dt="2023-07-28T03:33:51.490" v="717"/>
          <ac:spMkLst>
            <pc:docMk/>
            <pc:sldMk cId="4148892316" sldId="258"/>
            <ac:spMk id="9" creationId="{B7939724-D826-F94B-D700-D1A43092454E}"/>
          </ac:spMkLst>
        </pc:spChg>
        <pc:spChg chg="mod">
          <ac:chgData name="ZhangBilliger" userId="e39721d2-8be0-4921-91e2-714976999fa7" providerId="ADAL" clId="{6CEF6114-CC94-4648-A29A-6DC1FD82D19B}" dt="2023-07-28T03:33:51.490" v="717"/>
          <ac:spMkLst>
            <pc:docMk/>
            <pc:sldMk cId="4148892316" sldId="258"/>
            <ac:spMk id="10" creationId="{D0ABAA7C-310F-D50A-F940-CCFBEA216E4F}"/>
          </ac:spMkLst>
        </pc:spChg>
        <pc:spChg chg="mod topLvl">
          <ac:chgData name="ZhangBilliger" userId="e39721d2-8be0-4921-91e2-714976999fa7" providerId="ADAL" clId="{6CEF6114-CC94-4648-A29A-6DC1FD82D19B}" dt="2023-07-28T03:38:19.380" v="795" actId="164"/>
          <ac:spMkLst>
            <pc:docMk/>
            <pc:sldMk cId="4148892316" sldId="258"/>
            <ac:spMk id="13" creationId="{B6CFE419-FD61-3C79-C425-4325DAB549C3}"/>
          </ac:spMkLst>
        </pc:spChg>
        <pc:spChg chg="del mod topLvl">
          <ac:chgData name="ZhangBilliger" userId="e39721d2-8be0-4921-91e2-714976999fa7" providerId="ADAL" clId="{6CEF6114-CC94-4648-A29A-6DC1FD82D19B}" dt="2023-07-28T03:37:52.161" v="786" actId="478"/>
          <ac:spMkLst>
            <pc:docMk/>
            <pc:sldMk cId="4148892316" sldId="258"/>
            <ac:spMk id="14" creationId="{7B3C3DF7-FAC4-4FB8-4E35-1B26917488D0}"/>
          </ac:spMkLst>
        </pc:spChg>
        <pc:spChg chg="del mod topLvl">
          <ac:chgData name="ZhangBilliger" userId="e39721d2-8be0-4921-91e2-714976999fa7" providerId="ADAL" clId="{6CEF6114-CC94-4648-A29A-6DC1FD82D19B}" dt="2023-07-28T03:37:52.161" v="786" actId="478"/>
          <ac:spMkLst>
            <pc:docMk/>
            <pc:sldMk cId="4148892316" sldId="258"/>
            <ac:spMk id="15" creationId="{FD1BF4A1-EBA4-E827-5E42-4BAD188D6A1C}"/>
          </ac:spMkLst>
        </pc:spChg>
        <pc:spChg chg="add del">
          <ac:chgData name="ZhangBilliger" userId="e39721d2-8be0-4921-91e2-714976999fa7" providerId="ADAL" clId="{6CEF6114-CC94-4648-A29A-6DC1FD82D19B}" dt="2023-07-28T03:44:51.319" v="863" actId="22"/>
          <ac:spMkLst>
            <pc:docMk/>
            <pc:sldMk cId="4148892316" sldId="258"/>
            <ac:spMk id="18" creationId="{83A2A97C-0E61-7DA7-0A46-AA800504C5AD}"/>
          </ac:spMkLst>
        </pc:spChg>
        <pc:spChg chg="add mod">
          <ac:chgData name="ZhangBilliger" userId="e39721d2-8be0-4921-91e2-714976999fa7" providerId="ADAL" clId="{6CEF6114-CC94-4648-A29A-6DC1FD82D19B}" dt="2023-07-28T03:44:57.104" v="873" actId="20577"/>
          <ac:spMkLst>
            <pc:docMk/>
            <pc:sldMk cId="4148892316" sldId="258"/>
            <ac:spMk id="19" creationId="{4EF6DC6A-9401-FAF0-F2F4-31543B649CB3}"/>
          </ac:spMkLst>
        </pc:spChg>
        <pc:grpChg chg="add del mod">
          <ac:chgData name="ZhangBilliger" userId="e39721d2-8be0-4921-91e2-714976999fa7" providerId="ADAL" clId="{6CEF6114-CC94-4648-A29A-6DC1FD82D19B}" dt="2023-07-28T03:37:08.838" v="776" actId="21"/>
          <ac:grpSpMkLst>
            <pc:docMk/>
            <pc:sldMk cId="4148892316" sldId="258"/>
            <ac:grpSpMk id="2" creationId="{C3D6D5CE-97B0-1AC1-6A91-E57809AC9B71}"/>
          </ac:grpSpMkLst>
        </pc:grpChg>
        <pc:grpChg chg="add del mod">
          <ac:chgData name="ZhangBilliger" userId="e39721d2-8be0-4921-91e2-714976999fa7" providerId="ADAL" clId="{6CEF6114-CC94-4648-A29A-6DC1FD82D19B}" dt="2023-07-28T03:37:47.548" v="783" actId="165"/>
          <ac:grpSpMkLst>
            <pc:docMk/>
            <pc:sldMk cId="4148892316" sldId="258"/>
            <ac:grpSpMk id="11" creationId="{B3535B7C-E7DC-4D72-8A55-D94D5CE343A2}"/>
          </ac:grpSpMkLst>
        </pc:grpChg>
        <pc:grpChg chg="add mod">
          <ac:chgData name="ZhangBilliger" userId="e39721d2-8be0-4921-91e2-714976999fa7" providerId="ADAL" clId="{6CEF6114-CC94-4648-A29A-6DC1FD82D19B}" dt="2023-07-28T03:38:50.318" v="801" actId="1076"/>
          <ac:grpSpMkLst>
            <pc:docMk/>
            <pc:sldMk cId="4148892316" sldId="258"/>
            <ac:grpSpMk id="16" creationId="{7B4559AB-D8BB-EAE3-4D8F-F25F0847A903}"/>
          </ac:grpSpMkLst>
        </pc:grpChg>
        <pc:picChg chg="mod modCrop">
          <ac:chgData name="ZhangBilliger" userId="e39721d2-8be0-4921-91e2-714976999fa7" providerId="ADAL" clId="{6CEF6114-CC94-4648-A29A-6DC1FD82D19B}" dt="2023-07-28T03:38:48.207" v="800" actId="1076"/>
          <ac:picMkLst>
            <pc:docMk/>
            <pc:sldMk cId="4148892316" sldId="258"/>
            <ac:picMk id="4" creationId="{79054AEE-21ED-6BF7-ECFF-2B8CB8D8188F}"/>
          </ac:picMkLst>
        </pc:picChg>
        <pc:picChg chg="mod">
          <ac:chgData name="ZhangBilliger" userId="e39721d2-8be0-4921-91e2-714976999fa7" providerId="ADAL" clId="{6CEF6114-CC94-4648-A29A-6DC1FD82D19B}" dt="2023-07-28T03:44:59.902" v="874" actId="1076"/>
          <ac:picMkLst>
            <pc:docMk/>
            <pc:sldMk cId="4148892316" sldId="258"/>
            <ac:picMk id="5" creationId="{DDF29114-53B2-249F-4CF8-74F71DBFD0C2}"/>
          </ac:picMkLst>
        </pc:picChg>
        <pc:picChg chg="mod">
          <ac:chgData name="ZhangBilliger" userId="e39721d2-8be0-4921-91e2-714976999fa7" providerId="ADAL" clId="{6CEF6114-CC94-4648-A29A-6DC1FD82D19B}" dt="2023-07-28T03:33:51.490" v="717"/>
          <ac:picMkLst>
            <pc:docMk/>
            <pc:sldMk cId="4148892316" sldId="258"/>
            <ac:picMk id="6" creationId="{18422B99-BC97-A3A7-9380-418013081130}"/>
          </ac:picMkLst>
        </pc:picChg>
        <pc:picChg chg="add del mod modCrop">
          <ac:chgData name="ZhangBilliger" userId="e39721d2-8be0-4921-91e2-714976999fa7" providerId="ADAL" clId="{6CEF6114-CC94-4648-A29A-6DC1FD82D19B}" dt="2023-07-28T03:45:18.655" v="877" actId="1076"/>
          <ac:picMkLst>
            <pc:docMk/>
            <pc:sldMk cId="4148892316" sldId="258"/>
            <ac:picMk id="7" creationId="{E775C345-2AD6-14A8-7CED-CECB4F1D0442}"/>
          </ac:picMkLst>
        </pc:picChg>
        <pc:picChg chg="mod ord topLvl modCrop">
          <ac:chgData name="ZhangBilliger" userId="e39721d2-8be0-4921-91e2-714976999fa7" providerId="ADAL" clId="{6CEF6114-CC94-4648-A29A-6DC1FD82D19B}" dt="2023-07-28T03:38:27.423" v="796" actId="732"/>
          <ac:picMkLst>
            <pc:docMk/>
            <pc:sldMk cId="4148892316" sldId="258"/>
            <ac:picMk id="12" creationId="{74A2DD4E-3078-EC42-A555-948CD5CCAA3A}"/>
          </ac:picMkLst>
        </pc:picChg>
      </pc:sldChg>
      <pc:sldChg chg="addSp delSp modSp add mod">
        <pc:chgData name="ZhangBilliger" userId="e39721d2-8be0-4921-91e2-714976999fa7" providerId="ADAL" clId="{6CEF6114-CC94-4648-A29A-6DC1FD82D19B}" dt="2023-08-03T07:59:21.295" v="2213" actId="207"/>
        <pc:sldMkLst>
          <pc:docMk/>
          <pc:sldMk cId="148129414" sldId="259"/>
        </pc:sldMkLst>
        <pc:spChg chg="mod">
          <ac:chgData name="ZhangBilliger" userId="e39721d2-8be0-4921-91e2-714976999fa7" providerId="ADAL" clId="{6CEF6114-CC94-4648-A29A-6DC1FD82D19B}" dt="2023-07-28T03:43:37.757" v="829" actId="404"/>
          <ac:spMkLst>
            <pc:docMk/>
            <pc:sldMk cId="148129414" sldId="259"/>
            <ac:spMk id="2" creationId="{69F5C488-463A-8144-B71E-C73A55B5ED77}"/>
          </ac:spMkLst>
        </pc:spChg>
        <pc:spChg chg="mod">
          <ac:chgData name="ZhangBilliger" userId="e39721d2-8be0-4921-91e2-714976999fa7" providerId="ADAL" clId="{6CEF6114-CC94-4648-A29A-6DC1FD82D19B}" dt="2023-08-03T07:59:21.295" v="2213" actId="207"/>
          <ac:spMkLst>
            <pc:docMk/>
            <pc:sldMk cId="148129414" sldId="259"/>
            <ac:spMk id="3" creationId="{555098E7-DC17-AF12-1A0E-2E734C42A2AE}"/>
          </ac:spMkLst>
        </pc:spChg>
        <pc:spChg chg="mod">
          <ac:chgData name="ZhangBilliger" userId="e39721d2-8be0-4921-91e2-714976999fa7" providerId="ADAL" clId="{6CEF6114-CC94-4648-A29A-6DC1FD82D19B}" dt="2023-07-28T03:37:09.848" v="777"/>
          <ac:spMkLst>
            <pc:docMk/>
            <pc:sldMk cId="148129414" sldId="259"/>
            <ac:spMk id="10" creationId="{45ECF039-1A53-0866-4EA0-0E50E0CE20ED}"/>
          </ac:spMkLst>
        </pc:spChg>
        <pc:spChg chg="mod">
          <ac:chgData name="ZhangBilliger" userId="e39721d2-8be0-4921-91e2-714976999fa7" providerId="ADAL" clId="{6CEF6114-CC94-4648-A29A-6DC1FD82D19B}" dt="2023-07-28T03:37:09.848" v="777"/>
          <ac:spMkLst>
            <pc:docMk/>
            <pc:sldMk cId="148129414" sldId="259"/>
            <ac:spMk id="12" creationId="{1573692F-C54B-12DD-4987-9124AEE7C5E5}"/>
          </ac:spMkLst>
        </pc:spChg>
        <pc:spChg chg="mod">
          <ac:chgData name="ZhangBilliger" userId="e39721d2-8be0-4921-91e2-714976999fa7" providerId="ADAL" clId="{6CEF6114-CC94-4648-A29A-6DC1FD82D19B}" dt="2023-07-28T03:37:09.848" v="777"/>
          <ac:spMkLst>
            <pc:docMk/>
            <pc:sldMk cId="148129414" sldId="259"/>
            <ac:spMk id="13" creationId="{770F9E5A-D506-D2E7-9327-9A7ADEFBE836}"/>
          </ac:spMkLst>
        </pc:spChg>
        <pc:spChg chg="add mod">
          <ac:chgData name="ZhangBilliger" userId="e39721d2-8be0-4921-91e2-714976999fa7" providerId="ADAL" clId="{6CEF6114-CC94-4648-A29A-6DC1FD82D19B}" dt="2023-07-28T03:43:37.757" v="829" actId="404"/>
          <ac:spMkLst>
            <pc:docMk/>
            <pc:sldMk cId="148129414" sldId="259"/>
            <ac:spMk id="14" creationId="{4543A261-FE1A-C2BA-02BD-7C4781448ABB}"/>
          </ac:spMkLst>
        </pc:spChg>
        <pc:spChg chg="add mod">
          <ac:chgData name="ZhangBilliger" userId="e39721d2-8be0-4921-91e2-714976999fa7" providerId="ADAL" clId="{6CEF6114-CC94-4648-A29A-6DC1FD82D19B}" dt="2023-07-28T03:43:37.757" v="829" actId="404"/>
          <ac:spMkLst>
            <pc:docMk/>
            <pc:sldMk cId="148129414" sldId="259"/>
            <ac:spMk id="16" creationId="{F735E0CA-EFB0-CE91-D59A-5758814E05C6}"/>
          </ac:spMkLst>
        </pc:spChg>
        <pc:spChg chg="mod">
          <ac:chgData name="ZhangBilliger" userId="e39721d2-8be0-4921-91e2-714976999fa7" providerId="ADAL" clId="{6CEF6114-CC94-4648-A29A-6DC1FD82D19B}" dt="2023-07-28T03:44:00.688" v="851" actId="20577"/>
          <ac:spMkLst>
            <pc:docMk/>
            <pc:sldMk cId="148129414" sldId="259"/>
            <ac:spMk id="17" creationId="{00AA8229-91B5-895C-270D-90E54C9A938B}"/>
          </ac:spMkLst>
        </pc:spChg>
        <pc:grpChg chg="add mod">
          <ac:chgData name="ZhangBilliger" userId="e39721d2-8be0-4921-91e2-714976999fa7" providerId="ADAL" clId="{6CEF6114-CC94-4648-A29A-6DC1FD82D19B}" dt="2023-07-28T03:43:37.757" v="829" actId="404"/>
          <ac:grpSpMkLst>
            <pc:docMk/>
            <pc:sldMk cId="148129414" sldId="259"/>
            <ac:grpSpMk id="5" creationId="{C81EB0A8-67F7-9929-38CF-75AB70FAACEC}"/>
          </ac:grpSpMkLst>
        </pc:grpChg>
        <pc:grpChg chg="del">
          <ac:chgData name="ZhangBilliger" userId="e39721d2-8be0-4921-91e2-714976999fa7" providerId="ADAL" clId="{6CEF6114-CC94-4648-A29A-6DC1FD82D19B}" dt="2023-07-28T03:33:49.734" v="716" actId="21"/>
          <ac:grpSpMkLst>
            <pc:docMk/>
            <pc:sldMk cId="148129414" sldId="259"/>
            <ac:grpSpMk id="11" creationId="{095E4E9C-708D-270A-AEED-86459E793494}"/>
          </ac:grpSpMkLst>
        </pc:grpChg>
        <pc:picChg chg="mod">
          <ac:chgData name="ZhangBilliger" userId="e39721d2-8be0-4921-91e2-714976999fa7" providerId="ADAL" clId="{6CEF6114-CC94-4648-A29A-6DC1FD82D19B}" dt="2023-07-28T03:37:09.848" v="777"/>
          <ac:picMkLst>
            <pc:docMk/>
            <pc:sldMk cId="148129414" sldId="259"/>
            <ac:picMk id="6" creationId="{4B5B721A-7018-DB4D-6542-DFF240970DD7}"/>
          </ac:picMkLst>
        </pc:picChg>
        <pc:picChg chg="del mod">
          <ac:chgData name="ZhangBilliger" userId="e39721d2-8be0-4921-91e2-714976999fa7" providerId="ADAL" clId="{6CEF6114-CC94-4648-A29A-6DC1FD82D19B}" dt="2023-07-28T03:28:25.504" v="683" actId="478"/>
          <ac:picMkLst>
            <pc:docMk/>
            <pc:sldMk cId="148129414" sldId="259"/>
            <ac:picMk id="15" creationId="{DE286B36-DCA9-860D-B6AB-A86DAE9D13DA}"/>
          </ac:picMkLst>
        </pc:picChg>
        <pc:picChg chg="mod">
          <ac:chgData name="ZhangBilliger" userId="e39721d2-8be0-4921-91e2-714976999fa7" providerId="ADAL" clId="{6CEF6114-CC94-4648-A29A-6DC1FD82D19B}" dt="2023-07-28T03:43:37.757" v="829" actId="404"/>
          <ac:picMkLst>
            <pc:docMk/>
            <pc:sldMk cId="148129414" sldId="259"/>
            <ac:picMk id="1026" creationId="{8E3FF8A6-9985-B219-7723-4760988F0049}"/>
          </ac:picMkLst>
        </pc:picChg>
        <pc:cxnChg chg="add mod">
          <ac:chgData name="ZhangBilliger" userId="e39721d2-8be0-4921-91e2-714976999fa7" providerId="ADAL" clId="{6CEF6114-CC94-4648-A29A-6DC1FD82D19B}" dt="2023-07-28T03:43:37.757" v="829" actId="404"/>
          <ac:cxnSpMkLst>
            <pc:docMk/>
            <pc:sldMk cId="148129414" sldId="259"/>
            <ac:cxnSpMk id="19" creationId="{CFD8A5AC-6321-8FF0-0402-A6E67DA32252}"/>
          </ac:cxnSpMkLst>
        </pc:cxnChg>
      </pc:sldChg>
      <pc:sldChg chg="add">
        <pc:chgData name="ZhangBilliger" userId="e39721d2-8be0-4921-91e2-714976999fa7" providerId="ADAL" clId="{6CEF6114-CC94-4648-A29A-6DC1FD82D19B}" dt="2023-07-24T07:35:09.645" v="114"/>
        <pc:sldMkLst>
          <pc:docMk/>
          <pc:sldMk cId="708087192" sldId="260"/>
        </pc:sldMkLst>
      </pc:sldChg>
      <pc:sldChg chg="modSp add del mod">
        <pc:chgData name="ZhangBilliger" userId="e39721d2-8be0-4921-91e2-714976999fa7" providerId="ADAL" clId="{6CEF6114-CC94-4648-A29A-6DC1FD82D19B}" dt="2023-07-28T09:13:03.832" v="1001" actId="47"/>
        <pc:sldMkLst>
          <pc:docMk/>
          <pc:sldMk cId="1715649583" sldId="261"/>
        </pc:sldMkLst>
        <pc:graphicFrameChg chg="mod modGraphic">
          <ac:chgData name="ZhangBilliger" userId="e39721d2-8be0-4921-91e2-714976999fa7" providerId="ADAL" clId="{6CEF6114-CC94-4648-A29A-6DC1FD82D19B}" dt="2023-07-28T05:28:33.816" v="968" actId="207"/>
          <ac:graphicFrameMkLst>
            <pc:docMk/>
            <pc:sldMk cId="1715649583" sldId="261"/>
            <ac:graphicFrameMk id="7" creationId="{F4E30A0D-8B7B-2EB5-DAFD-ACBD0FFA6609}"/>
          </ac:graphicFrameMkLst>
        </pc:graphicFrameChg>
      </pc:sldChg>
      <pc:sldChg chg="new del">
        <pc:chgData name="ZhangBilliger" userId="e39721d2-8be0-4921-91e2-714976999fa7" providerId="ADAL" clId="{6CEF6114-CC94-4648-A29A-6DC1FD82D19B}" dt="2023-07-24T07:49:00.422" v="169" actId="2696"/>
        <pc:sldMkLst>
          <pc:docMk/>
          <pc:sldMk cId="1506335722" sldId="262"/>
        </pc:sldMkLst>
      </pc:sldChg>
      <pc:sldChg chg="new del">
        <pc:chgData name="ZhangBilliger" userId="e39721d2-8be0-4921-91e2-714976999fa7" providerId="ADAL" clId="{6CEF6114-CC94-4648-A29A-6DC1FD82D19B}" dt="2023-07-28T02:01:20.014" v="183" actId="47"/>
        <pc:sldMkLst>
          <pc:docMk/>
          <pc:sldMk cId="1995787248" sldId="262"/>
        </pc:sldMkLst>
      </pc:sldChg>
      <pc:sldChg chg="addSp delSp modSp add mod ord addCm delCm modNotesTx">
        <pc:chgData name="ZhangBilliger" userId="e39721d2-8be0-4921-91e2-714976999fa7" providerId="ADAL" clId="{6CEF6114-CC94-4648-A29A-6DC1FD82D19B}" dt="2023-08-03T07:58:33.284" v="2212" actId="948"/>
        <pc:sldMkLst>
          <pc:docMk/>
          <pc:sldMk cId="3535132026" sldId="262"/>
        </pc:sldMkLst>
        <pc:spChg chg="add mod">
          <ac:chgData name="ZhangBilliger" userId="e39721d2-8be0-4921-91e2-714976999fa7" providerId="ADAL" clId="{6CEF6114-CC94-4648-A29A-6DC1FD82D19B}" dt="2023-08-02T14:12:32.101" v="1921" actId="1076"/>
          <ac:spMkLst>
            <pc:docMk/>
            <pc:sldMk cId="3535132026" sldId="262"/>
            <ac:spMk id="2" creationId="{3C2731C2-A825-F6F2-5AA6-F110D13C28C5}"/>
          </ac:spMkLst>
        </pc:spChg>
        <pc:spChg chg="add del mod">
          <ac:chgData name="ZhangBilliger" userId="e39721d2-8be0-4921-91e2-714976999fa7" providerId="ADAL" clId="{6CEF6114-CC94-4648-A29A-6DC1FD82D19B}" dt="2023-08-02T14:12:32.101" v="1921" actId="1076"/>
          <ac:spMkLst>
            <pc:docMk/>
            <pc:sldMk cId="3535132026" sldId="262"/>
            <ac:spMk id="3" creationId="{525DC92B-4D91-744B-1FDC-448CDC9EF49D}"/>
          </ac:spMkLst>
        </pc:spChg>
        <pc:spChg chg="mod">
          <ac:chgData name="ZhangBilliger" userId="e39721d2-8be0-4921-91e2-714976999fa7" providerId="ADAL" clId="{6CEF6114-CC94-4648-A29A-6DC1FD82D19B}" dt="2023-08-02T14:12:32.101" v="1921" actId="1076"/>
          <ac:spMkLst>
            <pc:docMk/>
            <pc:sldMk cId="3535132026" sldId="262"/>
            <ac:spMk id="4" creationId="{9F6A4565-3CA9-E5DC-9AF8-74DA7ADAAA68}"/>
          </ac:spMkLst>
        </pc:spChg>
        <pc:spChg chg="add del mod">
          <ac:chgData name="ZhangBilliger" userId="e39721d2-8be0-4921-91e2-714976999fa7" providerId="ADAL" clId="{6CEF6114-CC94-4648-A29A-6DC1FD82D19B}" dt="2023-08-02T14:12:32.101" v="1921" actId="1076"/>
          <ac:spMkLst>
            <pc:docMk/>
            <pc:sldMk cId="3535132026" sldId="262"/>
            <ac:spMk id="5" creationId="{59576878-70F9-0D42-523F-AD03AA91A7B5}"/>
          </ac:spMkLst>
        </pc:spChg>
        <pc:spChg chg="add del mod">
          <ac:chgData name="ZhangBilliger" userId="e39721d2-8be0-4921-91e2-714976999fa7" providerId="ADAL" clId="{6CEF6114-CC94-4648-A29A-6DC1FD82D19B}" dt="2023-08-03T06:40:42.145" v="2080" actId="20577"/>
          <ac:spMkLst>
            <pc:docMk/>
            <pc:sldMk cId="3535132026" sldId="262"/>
            <ac:spMk id="7" creationId="{5F1AECF3-6321-389A-B377-C9B4FD282382}"/>
          </ac:spMkLst>
        </pc:spChg>
        <pc:spChg chg="add del mod">
          <ac:chgData name="ZhangBilliger" userId="e39721d2-8be0-4921-91e2-714976999fa7" providerId="ADAL" clId="{6CEF6114-CC94-4648-A29A-6DC1FD82D19B}" dt="2023-08-02T14:12:32.101" v="1921" actId="1076"/>
          <ac:spMkLst>
            <pc:docMk/>
            <pc:sldMk cId="3535132026" sldId="262"/>
            <ac:spMk id="9" creationId="{34341992-F3A7-936F-BE7D-0FFCE8EA6110}"/>
          </ac:spMkLst>
        </pc:spChg>
        <pc:spChg chg="add mod">
          <ac:chgData name="ZhangBilliger" userId="e39721d2-8be0-4921-91e2-714976999fa7" providerId="ADAL" clId="{6CEF6114-CC94-4648-A29A-6DC1FD82D19B}" dt="2023-08-03T07:58:33.284" v="2212" actId="948"/>
          <ac:spMkLst>
            <pc:docMk/>
            <pc:sldMk cId="3535132026" sldId="262"/>
            <ac:spMk id="10" creationId="{5A6E3BCA-9228-C7D3-7332-BF05DD7FD5C6}"/>
          </ac:spMkLst>
        </pc:spChg>
        <pc:spChg chg="add mod">
          <ac:chgData name="ZhangBilliger" userId="e39721d2-8be0-4921-91e2-714976999fa7" providerId="ADAL" clId="{6CEF6114-CC94-4648-A29A-6DC1FD82D19B}" dt="2023-08-02T14:12:32.101" v="1921" actId="1076"/>
          <ac:spMkLst>
            <pc:docMk/>
            <pc:sldMk cId="3535132026" sldId="262"/>
            <ac:spMk id="11" creationId="{6ED3A722-4199-1F13-BFE1-2AC16F98F00C}"/>
          </ac:spMkLst>
        </pc:spChg>
        <pc:grpChg chg="mod">
          <ac:chgData name="ZhangBilliger" userId="e39721d2-8be0-4921-91e2-714976999fa7" providerId="ADAL" clId="{6CEF6114-CC94-4648-A29A-6DC1FD82D19B}" dt="2023-08-03T06:40:51.224" v="2081" actId="1076"/>
          <ac:grpSpMkLst>
            <pc:docMk/>
            <pc:sldMk cId="3535132026" sldId="262"/>
            <ac:grpSpMk id="18" creationId="{27FDAAB8-7006-9A59-50C2-13988BE1331C}"/>
          </ac:grpSpMkLst>
        </pc:grpChg>
        <pc:cxnChg chg="add">
          <ac:chgData name="ZhangBilliger" userId="e39721d2-8be0-4921-91e2-714976999fa7" providerId="ADAL" clId="{6CEF6114-CC94-4648-A29A-6DC1FD82D19B}" dt="2023-08-02T14:12:36.989" v="1922" actId="11529"/>
          <ac:cxnSpMkLst>
            <pc:docMk/>
            <pc:sldMk cId="3535132026" sldId="262"/>
            <ac:cxnSpMk id="8" creationId="{8F302544-5AF6-3B00-03E6-DEF7A5FAED9E}"/>
          </ac:cxnSpMkLst>
        </pc:cxnChg>
      </pc:sldChg>
      <pc:sldChg chg="new del">
        <pc:chgData name="ZhangBilliger" userId="e39721d2-8be0-4921-91e2-714976999fa7" providerId="ADAL" clId="{6CEF6114-CC94-4648-A29A-6DC1FD82D19B}" dt="2023-07-28T09:40:47.134" v="1009" actId="47"/>
        <pc:sldMkLst>
          <pc:docMk/>
          <pc:sldMk cId="409165120" sldId="263"/>
        </pc:sldMkLst>
      </pc:sldChg>
      <pc:sldChg chg="add del">
        <pc:chgData name="ZhangBilliger" userId="e39721d2-8be0-4921-91e2-714976999fa7" providerId="ADAL" clId="{6CEF6114-CC94-4648-A29A-6DC1FD82D19B}" dt="2023-07-24T07:49:00.422" v="169" actId="2696"/>
        <pc:sldMkLst>
          <pc:docMk/>
          <pc:sldMk cId="683543168" sldId="263"/>
        </pc:sldMkLst>
      </pc:sldChg>
      <pc:sldChg chg="addSp delSp modSp add mod modNotesTx">
        <pc:chgData name="ZhangBilliger" userId="e39721d2-8be0-4921-91e2-714976999fa7" providerId="ADAL" clId="{6CEF6114-CC94-4648-A29A-6DC1FD82D19B}" dt="2023-08-03T10:22:36.309" v="2545" actId="20577"/>
        <pc:sldMkLst>
          <pc:docMk/>
          <pc:sldMk cId="1682192405" sldId="264"/>
        </pc:sldMkLst>
        <pc:spChg chg="mod">
          <ac:chgData name="ZhangBilliger" userId="e39721d2-8be0-4921-91e2-714976999fa7" providerId="ADAL" clId="{6CEF6114-CC94-4648-A29A-6DC1FD82D19B}" dt="2023-08-02T13:33:33.346" v="1074" actId="21"/>
          <ac:spMkLst>
            <pc:docMk/>
            <pc:sldMk cId="1682192405" sldId="264"/>
            <ac:spMk id="2" creationId="{32833279-8E0E-E895-3D36-3E700237E646}"/>
          </ac:spMkLst>
        </pc:spChg>
        <pc:spChg chg="del">
          <ac:chgData name="ZhangBilliger" userId="e39721d2-8be0-4921-91e2-714976999fa7" providerId="ADAL" clId="{6CEF6114-CC94-4648-A29A-6DC1FD82D19B}" dt="2023-07-28T09:40:53.569" v="1010" actId="478"/>
          <ac:spMkLst>
            <pc:docMk/>
            <pc:sldMk cId="1682192405" sldId="264"/>
            <ac:spMk id="2" creationId="{3C2731C2-A825-F6F2-5AA6-F110D13C28C5}"/>
          </ac:spMkLst>
        </pc:spChg>
        <pc:spChg chg="del">
          <ac:chgData name="ZhangBilliger" userId="e39721d2-8be0-4921-91e2-714976999fa7" providerId="ADAL" clId="{6CEF6114-CC94-4648-A29A-6DC1FD82D19B}" dt="2023-07-28T09:40:53.569" v="1010" actId="478"/>
          <ac:spMkLst>
            <pc:docMk/>
            <pc:sldMk cId="1682192405" sldId="264"/>
            <ac:spMk id="3" creationId="{525DC92B-4D91-744B-1FDC-448CDC9EF49D}"/>
          </ac:spMkLst>
        </pc:spChg>
        <pc:spChg chg="del">
          <ac:chgData name="ZhangBilliger" userId="e39721d2-8be0-4921-91e2-714976999fa7" providerId="ADAL" clId="{6CEF6114-CC94-4648-A29A-6DC1FD82D19B}" dt="2023-07-28T09:40:53.569" v="1010" actId="478"/>
          <ac:spMkLst>
            <pc:docMk/>
            <pc:sldMk cId="1682192405" sldId="264"/>
            <ac:spMk id="4" creationId="{9F6A4565-3CA9-E5DC-9AF8-74DA7ADAAA68}"/>
          </ac:spMkLst>
        </pc:spChg>
        <pc:spChg chg="del">
          <ac:chgData name="ZhangBilliger" userId="e39721d2-8be0-4921-91e2-714976999fa7" providerId="ADAL" clId="{6CEF6114-CC94-4648-A29A-6DC1FD82D19B}" dt="2023-07-28T09:40:53.569" v="1010" actId="478"/>
          <ac:spMkLst>
            <pc:docMk/>
            <pc:sldMk cId="1682192405" sldId="264"/>
            <ac:spMk id="5" creationId="{59576878-70F9-0D42-523F-AD03AA91A7B5}"/>
          </ac:spMkLst>
        </pc:spChg>
        <pc:spChg chg="del">
          <ac:chgData name="ZhangBilliger" userId="e39721d2-8be0-4921-91e2-714976999fa7" providerId="ADAL" clId="{6CEF6114-CC94-4648-A29A-6DC1FD82D19B}" dt="2023-07-28T09:40:53.569" v="1010" actId="478"/>
          <ac:spMkLst>
            <pc:docMk/>
            <pc:sldMk cId="1682192405" sldId="264"/>
            <ac:spMk id="7" creationId="{5F1AECF3-6321-389A-B377-C9B4FD282382}"/>
          </ac:spMkLst>
        </pc:spChg>
        <pc:spChg chg="add mod">
          <ac:chgData name="ZhangBilliger" userId="e39721d2-8be0-4921-91e2-714976999fa7" providerId="ADAL" clId="{6CEF6114-CC94-4648-A29A-6DC1FD82D19B}" dt="2023-08-02T14:07:33.320" v="1551" actId="21"/>
          <ac:spMkLst>
            <pc:docMk/>
            <pc:sldMk cId="1682192405" sldId="264"/>
            <ac:spMk id="7" creationId="{E3E426B2-2E0A-F7A9-2F2A-13658D615915}"/>
          </ac:spMkLst>
        </pc:spChg>
        <pc:spChg chg="del">
          <ac:chgData name="ZhangBilliger" userId="e39721d2-8be0-4921-91e2-714976999fa7" providerId="ADAL" clId="{6CEF6114-CC94-4648-A29A-6DC1FD82D19B}" dt="2023-07-28T09:40:53.569" v="1010" actId="478"/>
          <ac:spMkLst>
            <pc:docMk/>
            <pc:sldMk cId="1682192405" sldId="264"/>
            <ac:spMk id="9" creationId="{34341992-F3A7-936F-BE7D-0FFCE8EA6110}"/>
          </ac:spMkLst>
        </pc:spChg>
        <pc:spChg chg="del">
          <ac:chgData name="ZhangBilliger" userId="e39721d2-8be0-4921-91e2-714976999fa7" providerId="ADAL" clId="{6CEF6114-CC94-4648-A29A-6DC1FD82D19B}" dt="2023-07-28T09:40:53.569" v="1010" actId="478"/>
          <ac:spMkLst>
            <pc:docMk/>
            <pc:sldMk cId="1682192405" sldId="264"/>
            <ac:spMk id="11" creationId="{6ED3A722-4199-1F13-BFE1-2AC16F98F00C}"/>
          </ac:spMkLst>
        </pc:spChg>
        <pc:spChg chg="add del">
          <ac:chgData name="ZhangBilliger" userId="e39721d2-8be0-4921-91e2-714976999fa7" providerId="ADAL" clId="{6CEF6114-CC94-4648-A29A-6DC1FD82D19B}" dt="2023-08-02T14:03:07.087" v="1547" actId="22"/>
          <ac:spMkLst>
            <pc:docMk/>
            <pc:sldMk cId="1682192405" sldId="264"/>
            <ac:spMk id="15" creationId="{615C1636-F7BA-402A-69AA-EFD9F54E7D3B}"/>
          </ac:spMkLst>
        </pc:spChg>
        <pc:spChg chg="add mod">
          <ac:chgData name="ZhangBilliger" userId="e39721d2-8be0-4921-91e2-714976999fa7" providerId="ADAL" clId="{6CEF6114-CC94-4648-A29A-6DC1FD82D19B}" dt="2023-08-02T14:11:01.917" v="1803" actId="20577"/>
          <ac:spMkLst>
            <pc:docMk/>
            <pc:sldMk cId="1682192405" sldId="264"/>
            <ac:spMk id="17" creationId="{D1F3B4B4-A852-60E8-4F56-758F51A5F090}"/>
          </ac:spMkLst>
        </pc:spChg>
        <pc:spChg chg="add mod">
          <ac:chgData name="ZhangBilliger" userId="e39721d2-8be0-4921-91e2-714976999fa7" providerId="ADAL" clId="{6CEF6114-CC94-4648-A29A-6DC1FD82D19B}" dt="2023-08-03T10:22:36.309" v="2545" actId="20577"/>
          <ac:spMkLst>
            <pc:docMk/>
            <pc:sldMk cId="1682192405" sldId="264"/>
            <ac:spMk id="19" creationId="{29BFFC5F-8BAE-8B37-959E-70EFF5E0284A}"/>
          </ac:spMkLst>
        </pc:spChg>
        <pc:picChg chg="add mod">
          <ac:chgData name="ZhangBilliger" userId="e39721d2-8be0-4921-91e2-714976999fa7" providerId="ADAL" clId="{6CEF6114-CC94-4648-A29A-6DC1FD82D19B}" dt="2023-08-02T13:31:23.380" v="1039" actId="1076"/>
          <ac:picMkLst>
            <pc:docMk/>
            <pc:sldMk cId="1682192405" sldId="264"/>
            <ac:picMk id="4" creationId="{732A5574-EA2E-D4F8-FA21-FD9B13DAB739}"/>
          </ac:picMkLst>
        </pc:picChg>
        <pc:picChg chg="add del mod">
          <ac:chgData name="ZhangBilliger" userId="e39721d2-8be0-4921-91e2-714976999fa7" providerId="ADAL" clId="{6CEF6114-CC94-4648-A29A-6DC1FD82D19B}" dt="2023-08-02T13:31:30.029" v="1042" actId="478"/>
          <ac:picMkLst>
            <pc:docMk/>
            <pc:sldMk cId="1682192405" sldId="264"/>
            <ac:picMk id="6" creationId="{EAF1A7A0-4E4C-E795-2FE4-30590920F7D7}"/>
          </ac:picMkLst>
        </pc:picChg>
        <pc:picChg chg="add mod">
          <ac:chgData name="ZhangBilliger" userId="e39721d2-8be0-4921-91e2-714976999fa7" providerId="ADAL" clId="{6CEF6114-CC94-4648-A29A-6DC1FD82D19B}" dt="2023-08-02T14:02:45.179" v="1538" actId="14100"/>
          <ac:picMkLst>
            <pc:docMk/>
            <pc:sldMk cId="1682192405" sldId="264"/>
            <ac:picMk id="9" creationId="{A39E72D1-9894-8CE5-60B3-96B7E0FEF4F1}"/>
          </ac:picMkLst>
        </pc:picChg>
        <pc:picChg chg="add mod">
          <ac:chgData name="ZhangBilliger" userId="e39721d2-8be0-4921-91e2-714976999fa7" providerId="ADAL" clId="{6CEF6114-CC94-4648-A29A-6DC1FD82D19B}" dt="2023-08-02T13:51:47.188" v="1508" actId="1076"/>
          <ac:picMkLst>
            <pc:docMk/>
            <pc:sldMk cId="1682192405" sldId="264"/>
            <ac:picMk id="11" creationId="{67394AFF-E30E-CDA8-A730-9B0E5384F1E5}"/>
          </ac:picMkLst>
        </pc:picChg>
        <pc:picChg chg="add mod">
          <ac:chgData name="ZhangBilliger" userId="e39721d2-8be0-4921-91e2-714976999fa7" providerId="ADAL" clId="{6CEF6114-CC94-4648-A29A-6DC1FD82D19B}" dt="2023-08-02T14:02:37.636" v="1537" actId="14100"/>
          <ac:picMkLst>
            <pc:docMk/>
            <pc:sldMk cId="1682192405" sldId="264"/>
            <ac:picMk id="13" creationId="{4BF57614-2C82-7DD5-2BFC-1DDEC7AE1BDD}"/>
          </ac:picMkLst>
        </pc:picChg>
      </pc:sldChg>
      <pc:sldChg chg="addSp delSp modSp mod modShow">
        <pc:chgData name="ZhangBilliger" userId="e39721d2-8be0-4921-91e2-714976999fa7" providerId="ADAL" clId="{6CEF6114-CC94-4648-A29A-6DC1FD82D19B}" dt="2023-08-03T11:02:58.009" v="2764" actId="729"/>
        <pc:sldMkLst>
          <pc:docMk/>
          <pc:sldMk cId="4035592390" sldId="265"/>
        </pc:sldMkLst>
        <pc:spChg chg="mod">
          <ac:chgData name="ZhangBilliger" userId="e39721d2-8be0-4921-91e2-714976999fa7" providerId="ADAL" clId="{6CEF6114-CC94-4648-A29A-6DC1FD82D19B}" dt="2023-08-03T06:51:13.107" v="2140" actId="20577"/>
          <ac:spMkLst>
            <pc:docMk/>
            <pc:sldMk cId="4035592390" sldId="265"/>
            <ac:spMk id="2" creationId="{CC55CFFE-0669-E2B6-4B80-A4EBCFFD2AE7}"/>
          </ac:spMkLst>
        </pc:spChg>
        <pc:spChg chg="mod">
          <ac:chgData name="ZhangBilliger" userId="e39721d2-8be0-4921-91e2-714976999fa7" providerId="ADAL" clId="{6CEF6114-CC94-4648-A29A-6DC1FD82D19B}" dt="2023-08-03T06:51:16.603" v="2143" actId="20577"/>
          <ac:spMkLst>
            <pc:docMk/>
            <pc:sldMk cId="4035592390" sldId="265"/>
            <ac:spMk id="3" creationId="{CF556DE7-DDFA-1811-F079-9509158D7E57}"/>
          </ac:spMkLst>
        </pc:spChg>
        <pc:spChg chg="add del">
          <ac:chgData name="ZhangBilliger" userId="e39721d2-8be0-4921-91e2-714976999fa7" providerId="ADAL" clId="{6CEF6114-CC94-4648-A29A-6DC1FD82D19B}" dt="2023-08-02T13:33:42.737" v="1085" actId="22"/>
          <ac:spMkLst>
            <pc:docMk/>
            <pc:sldMk cId="4035592390" sldId="265"/>
            <ac:spMk id="5" creationId="{4FD3D175-8A6B-1ACD-9787-1DA5A94EEABB}"/>
          </ac:spMkLst>
        </pc:spChg>
        <pc:spChg chg="add del">
          <ac:chgData name="ZhangBilliger" userId="e39721d2-8be0-4921-91e2-714976999fa7" providerId="ADAL" clId="{6CEF6114-CC94-4648-A29A-6DC1FD82D19B}" dt="2023-08-02T13:33:43.843" v="1087" actId="22"/>
          <ac:spMkLst>
            <pc:docMk/>
            <pc:sldMk cId="4035592390" sldId="265"/>
            <ac:spMk id="7" creationId="{E91688AD-62E2-173C-D7F7-74C5AA947977}"/>
          </ac:spMkLst>
        </pc:spChg>
        <pc:spChg chg="add mod">
          <ac:chgData name="ZhangBilliger" userId="e39721d2-8be0-4921-91e2-714976999fa7" providerId="ADAL" clId="{6CEF6114-CC94-4648-A29A-6DC1FD82D19B}" dt="2023-08-02T14:07:36.485" v="1552"/>
          <ac:spMkLst>
            <pc:docMk/>
            <pc:sldMk cId="4035592390" sldId="265"/>
            <ac:spMk id="8" creationId="{D882204E-C810-6E8C-2BFC-2B0D75689DB9}"/>
          </ac:spMkLst>
        </pc:spChg>
      </pc:sldChg>
      <pc:sldChg chg="addSp modSp mod">
        <pc:chgData name="ZhangBilliger" userId="e39721d2-8be0-4921-91e2-714976999fa7" providerId="ADAL" clId="{6CEF6114-CC94-4648-A29A-6DC1FD82D19B}" dt="2023-08-02T14:11:57.372" v="1912" actId="1076"/>
        <pc:sldMkLst>
          <pc:docMk/>
          <pc:sldMk cId="2081824087" sldId="266"/>
        </pc:sldMkLst>
        <pc:spChg chg="add mod">
          <ac:chgData name="ZhangBilliger" userId="e39721d2-8be0-4921-91e2-714976999fa7" providerId="ADAL" clId="{6CEF6114-CC94-4648-A29A-6DC1FD82D19B}" dt="2023-08-02T14:11:57.372" v="1912" actId="1076"/>
          <ac:spMkLst>
            <pc:docMk/>
            <pc:sldMk cId="2081824087" sldId="266"/>
            <ac:spMk id="4" creationId="{1FF7DA87-CB4F-5F54-9D65-C53169F50694}"/>
          </ac:spMkLst>
        </pc:spChg>
      </pc:sldChg>
      <pc:sldChg chg="addSp delSp modSp new mod modNotesTx">
        <pc:chgData name="ZhangBilliger" userId="e39721d2-8be0-4921-91e2-714976999fa7" providerId="ADAL" clId="{6CEF6114-CC94-4648-A29A-6DC1FD82D19B}" dt="2023-08-03T10:37:19.795" v="2619" actId="20577"/>
        <pc:sldMkLst>
          <pc:docMk/>
          <pc:sldMk cId="189925225" sldId="267"/>
        </pc:sldMkLst>
        <pc:spChg chg="mod">
          <ac:chgData name="ZhangBilliger" userId="e39721d2-8be0-4921-91e2-714976999fa7" providerId="ADAL" clId="{6CEF6114-CC94-4648-A29A-6DC1FD82D19B}" dt="2023-08-03T08:07:21.463" v="2219" actId="20577"/>
          <ac:spMkLst>
            <pc:docMk/>
            <pc:sldMk cId="189925225" sldId="267"/>
            <ac:spMk id="2" creationId="{B1DE53AB-0CC1-DCDC-0211-924549A8B9FC}"/>
          </ac:spMkLst>
        </pc:spChg>
        <pc:spChg chg="mod">
          <ac:chgData name="ZhangBilliger" userId="e39721d2-8be0-4921-91e2-714976999fa7" providerId="ADAL" clId="{6CEF6114-CC94-4648-A29A-6DC1FD82D19B}" dt="2023-08-03T08:07:20.178" v="2218" actId="20577"/>
          <ac:spMkLst>
            <pc:docMk/>
            <pc:sldMk cId="189925225" sldId="267"/>
            <ac:spMk id="3" creationId="{AE107815-8875-4FBB-9BEB-2E6DC5FF4BEA}"/>
          </ac:spMkLst>
        </pc:spChg>
        <pc:spChg chg="add mod">
          <ac:chgData name="ZhangBilliger" userId="e39721d2-8be0-4921-91e2-714976999fa7" providerId="ADAL" clId="{6CEF6114-CC94-4648-A29A-6DC1FD82D19B}" dt="2023-08-02T13:35:04.173" v="1150" actId="20577"/>
          <ac:spMkLst>
            <pc:docMk/>
            <pc:sldMk cId="189925225" sldId="267"/>
            <ac:spMk id="4" creationId="{D1BACDDB-A2C8-52BB-8FD8-2CF08B037D96}"/>
          </ac:spMkLst>
        </pc:spChg>
        <pc:spChg chg="add mod">
          <ac:chgData name="ZhangBilliger" userId="e39721d2-8be0-4921-91e2-714976999fa7" providerId="ADAL" clId="{6CEF6114-CC94-4648-A29A-6DC1FD82D19B}" dt="2023-08-03T09:22:04.737" v="2281" actId="12789"/>
          <ac:spMkLst>
            <pc:docMk/>
            <pc:sldMk cId="189925225" sldId="267"/>
            <ac:spMk id="5" creationId="{158CC42C-2474-755E-B930-DDE030B9468C}"/>
          </ac:spMkLst>
        </pc:spChg>
        <pc:spChg chg="add mod">
          <ac:chgData name="ZhangBilliger" userId="e39721d2-8be0-4921-91e2-714976999fa7" providerId="ADAL" clId="{6CEF6114-CC94-4648-A29A-6DC1FD82D19B}" dt="2023-08-03T09:22:29.346" v="2290" actId="1076"/>
          <ac:spMkLst>
            <pc:docMk/>
            <pc:sldMk cId="189925225" sldId="267"/>
            <ac:spMk id="6" creationId="{E6AAB912-FF8A-589D-0133-E394EDC24F3B}"/>
          </ac:spMkLst>
        </pc:spChg>
        <pc:spChg chg="add del mod">
          <ac:chgData name="ZhangBilliger" userId="e39721d2-8be0-4921-91e2-714976999fa7" providerId="ADAL" clId="{6CEF6114-CC94-4648-A29A-6DC1FD82D19B}" dt="2023-08-02T13:40:58.765" v="1400" actId="478"/>
          <ac:spMkLst>
            <pc:docMk/>
            <pc:sldMk cId="189925225" sldId="267"/>
            <ac:spMk id="7" creationId="{53E6E7B4-685A-A7D0-0936-DF11269FDF72}"/>
          </ac:spMkLst>
        </pc:spChg>
        <pc:spChg chg="add mod">
          <ac:chgData name="ZhangBilliger" userId="e39721d2-8be0-4921-91e2-714976999fa7" providerId="ADAL" clId="{6CEF6114-CC94-4648-A29A-6DC1FD82D19B}" dt="2023-08-03T10:37:04.723" v="2585" actId="20577"/>
          <ac:spMkLst>
            <pc:docMk/>
            <pc:sldMk cId="189925225" sldId="267"/>
            <ac:spMk id="8" creationId="{E029AAF6-58C1-4E0C-CA57-B57286CD9379}"/>
          </ac:spMkLst>
        </pc:spChg>
        <pc:spChg chg="add mod">
          <ac:chgData name="ZhangBilliger" userId="e39721d2-8be0-4921-91e2-714976999fa7" providerId="ADAL" clId="{6CEF6114-CC94-4648-A29A-6DC1FD82D19B}" dt="2023-08-03T10:37:19.795" v="2619" actId="20577"/>
          <ac:spMkLst>
            <pc:docMk/>
            <pc:sldMk cId="189925225" sldId="267"/>
            <ac:spMk id="9" creationId="{80BDCC9D-C7A3-E4AC-49AE-0DD118542106}"/>
          </ac:spMkLst>
        </pc:spChg>
        <pc:spChg chg="add mod">
          <ac:chgData name="ZhangBilliger" userId="e39721d2-8be0-4921-91e2-714976999fa7" providerId="ADAL" clId="{6CEF6114-CC94-4648-A29A-6DC1FD82D19B}" dt="2023-08-02T13:41:24.367" v="1440" actId="571"/>
          <ac:spMkLst>
            <pc:docMk/>
            <pc:sldMk cId="189925225" sldId="267"/>
            <ac:spMk id="10" creationId="{6BB4003C-3255-EF53-52BE-379DC83688E9}"/>
          </ac:spMkLst>
        </pc:spChg>
        <pc:spChg chg="add mod">
          <ac:chgData name="ZhangBilliger" userId="e39721d2-8be0-4921-91e2-714976999fa7" providerId="ADAL" clId="{6CEF6114-CC94-4648-A29A-6DC1FD82D19B}" dt="2023-08-03T09:22:04.737" v="2281" actId="12789"/>
          <ac:spMkLst>
            <pc:docMk/>
            <pc:sldMk cId="189925225" sldId="267"/>
            <ac:spMk id="11" creationId="{4CB23235-EBAD-7AC5-4E4C-5364AD205F26}"/>
          </ac:spMkLst>
        </pc:spChg>
        <pc:spChg chg="add mod">
          <ac:chgData name="ZhangBilliger" userId="e39721d2-8be0-4921-91e2-714976999fa7" providerId="ADAL" clId="{6CEF6114-CC94-4648-A29A-6DC1FD82D19B}" dt="2023-08-03T09:22:24.677" v="2289" actId="1076"/>
          <ac:spMkLst>
            <pc:docMk/>
            <pc:sldMk cId="189925225" sldId="267"/>
            <ac:spMk id="12" creationId="{196495AD-B360-5D5E-AA4D-62E33CC53FF9}"/>
          </ac:spMkLst>
        </pc:spChg>
        <pc:cxnChg chg="add mod">
          <ac:chgData name="ZhangBilliger" userId="e39721d2-8be0-4921-91e2-714976999fa7" providerId="ADAL" clId="{6CEF6114-CC94-4648-A29A-6DC1FD82D19B}" dt="2023-08-03T09:22:31.967" v="2291" actId="14100"/>
          <ac:cxnSpMkLst>
            <pc:docMk/>
            <pc:sldMk cId="189925225" sldId="267"/>
            <ac:cxnSpMk id="14" creationId="{9232D939-4EB1-A4CD-5E84-09E7AAA265A0}"/>
          </ac:cxnSpMkLst>
        </pc:cxnChg>
        <pc:cxnChg chg="add mod">
          <ac:chgData name="ZhangBilliger" userId="e39721d2-8be0-4921-91e2-714976999fa7" providerId="ADAL" clId="{6CEF6114-CC94-4648-A29A-6DC1FD82D19B}" dt="2023-08-02T14:08:53.428" v="1652" actId="14100"/>
          <ac:cxnSpMkLst>
            <pc:docMk/>
            <pc:sldMk cId="189925225" sldId="267"/>
            <ac:cxnSpMk id="15" creationId="{3F2B8A34-B749-9D30-74CB-7129C22D5DD3}"/>
          </ac:cxnSpMkLst>
        </pc:cxnChg>
        <pc:cxnChg chg="add mod">
          <ac:chgData name="ZhangBilliger" userId="e39721d2-8be0-4921-91e2-714976999fa7" providerId="ADAL" clId="{6CEF6114-CC94-4648-A29A-6DC1FD82D19B}" dt="2023-08-03T09:22:07.644" v="2282" actId="1076"/>
          <ac:cxnSpMkLst>
            <pc:docMk/>
            <pc:sldMk cId="189925225" sldId="267"/>
            <ac:cxnSpMk id="17" creationId="{8B8E99DF-ED76-B3EA-5E1D-B3177CCB57A4}"/>
          </ac:cxnSpMkLst>
        </pc:cxnChg>
        <pc:cxnChg chg="add mod">
          <ac:chgData name="ZhangBilliger" userId="e39721d2-8be0-4921-91e2-714976999fa7" providerId="ADAL" clId="{6CEF6114-CC94-4648-A29A-6DC1FD82D19B}" dt="2023-08-03T09:22:09.624" v="2283" actId="1076"/>
          <ac:cxnSpMkLst>
            <pc:docMk/>
            <pc:sldMk cId="189925225" sldId="267"/>
            <ac:cxnSpMk id="19" creationId="{FBAD2539-2E72-28E0-856E-7E485BF99ECF}"/>
          </ac:cxnSpMkLst>
        </pc:cxnChg>
        <pc:cxnChg chg="add mod">
          <ac:chgData name="ZhangBilliger" userId="e39721d2-8be0-4921-91e2-714976999fa7" providerId="ADAL" clId="{6CEF6114-CC94-4648-A29A-6DC1FD82D19B}" dt="2023-08-03T09:22:13.709" v="2285" actId="14100"/>
          <ac:cxnSpMkLst>
            <pc:docMk/>
            <pc:sldMk cId="189925225" sldId="267"/>
            <ac:cxnSpMk id="22" creationId="{36BB2C5A-E529-5048-7DD0-58BBE42DB801}"/>
          </ac:cxnSpMkLst>
        </pc:cxnChg>
        <pc:cxnChg chg="add mod">
          <ac:chgData name="ZhangBilliger" userId="e39721d2-8be0-4921-91e2-714976999fa7" providerId="ADAL" clId="{6CEF6114-CC94-4648-A29A-6DC1FD82D19B}" dt="2023-08-03T09:22:20.874" v="2288" actId="1076"/>
          <ac:cxnSpMkLst>
            <pc:docMk/>
            <pc:sldMk cId="189925225" sldId="267"/>
            <ac:cxnSpMk id="24" creationId="{140DCE48-12DD-CFDE-5FB2-03FD6A8E07F4}"/>
          </ac:cxnSpMkLst>
        </pc:cxnChg>
      </pc:sldChg>
      <pc:sldChg chg="addSp delSp modSp mod modAnim addCm delCm modNotesTx">
        <pc:chgData name="ZhangBilliger" userId="e39721d2-8be0-4921-91e2-714976999fa7" providerId="ADAL" clId="{6CEF6114-CC94-4648-A29A-6DC1FD82D19B}" dt="2023-08-03T10:45:31.013" v="2624"/>
        <pc:sldMkLst>
          <pc:docMk/>
          <pc:sldMk cId="81280261" sldId="268"/>
        </pc:sldMkLst>
        <pc:spChg chg="mod">
          <ac:chgData name="ZhangBilliger" userId="e39721d2-8be0-4921-91e2-714976999fa7" providerId="ADAL" clId="{6CEF6114-CC94-4648-A29A-6DC1FD82D19B}" dt="2023-08-03T09:33:17.506" v="2297" actId="20577"/>
          <ac:spMkLst>
            <pc:docMk/>
            <pc:sldMk cId="81280261" sldId="268"/>
            <ac:spMk id="2" creationId="{0B733146-E4B7-0A07-FAD4-D354A2E0D059}"/>
          </ac:spMkLst>
        </pc:spChg>
        <pc:spChg chg="mod">
          <ac:chgData name="ZhangBilliger" userId="e39721d2-8be0-4921-91e2-714976999fa7" providerId="ADAL" clId="{6CEF6114-CC94-4648-A29A-6DC1FD82D19B}" dt="2023-08-03T09:33:12.307" v="2295" actId="20577"/>
          <ac:spMkLst>
            <pc:docMk/>
            <pc:sldMk cId="81280261" sldId="268"/>
            <ac:spMk id="3" creationId="{49AF9C25-F20F-7DA0-148A-04E14ED290F7}"/>
          </ac:spMkLst>
        </pc:spChg>
        <pc:spChg chg="add del">
          <ac:chgData name="ZhangBilliger" userId="e39721d2-8be0-4921-91e2-714976999fa7" providerId="ADAL" clId="{6CEF6114-CC94-4648-A29A-6DC1FD82D19B}" dt="2023-08-03T09:33:19.557" v="2299" actId="22"/>
          <ac:spMkLst>
            <pc:docMk/>
            <pc:sldMk cId="81280261" sldId="268"/>
            <ac:spMk id="11" creationId="{DC083EFF-8174-5068-35ED-DF44FFE1BF20}"/>
          </ac:spMkLst>
        </pc:spChg>
        <pc:spChg chg="add mod">
          <ac:chgData name="ZhangBilliger" userId="e39721d2-8be0-4921-91e2-714976999fa7" providerId="ADAL" clId="{6CEF6114-CC94-4648-A29A-6DC1FD82D19B}" dt="2023-08-03T10:31:55.956" v="2550" actId="1076"/>
          <ac:spMkLst>
            <pc:docMk/>
            <pc:sldMk cId="81280261" sldId="268"/>
            <ac:spMk id="12" creationId="{AD722882-B5D0-E578-99E6-4D74AA43006D}"/>
          </ac:spMkLst>
        </pc:spChg>
        <pc:spChg chg="add mod">
          <ac:chgData name="ZhangBilliger" userId="e39721d2-8be0-4921-91e2-714976999fa7" providerId="ADAL" clId="{6CEF6114-CC94-4648-A29A-6DC1FD82D19B}" dt="2023-08-03T09:39:47.718" v="2397" actId="14100"/>
          <ac:spMkLst>
            <pc:docMk/>
            <pc:sldMk cId="81280261" sldId="268"/>
            <ac:spMk id="13" creationId="{89B8793D-76C6-F3CE-7F64-700C2A77ADF9}"/>
          </ac:spMkLst>
        </pc:spChg>
        <pc:spChg chg="add del mod">
          <ac:chgData name="ZhangBilliger" userId="e39721d2-8be0-4921-91e2-714976999fa7" providerId="ADAL" clId="{6CEF6114-CC94-4648-A29A-6DC1FD82D19B}" dt="2023-08-03T09:37:54.966" v="2356" actId="22"/>
          <ac:spMkLst>
            <pc:docMk/>
            <pc:sldMk cId="81280261" sldId="268"/>
            <ac:spMk id="15" creationId="{8B28D36D-396B-F65F-4496-2E4A6F8BD76E}"/>
          </ac:spMkLst>
        </pc:spChg>
        <pc:spChg chg="add mod">
          <ac:chgData name="ZhangBilliger" userId="e39721d2-8be0-4921-91e2-714976999fa7" providerId="ADAL" clId="{6CEF6114-CC94-4648-A29A-6DC1FD82D19B}" dt="2023-08-03T10:33:10.940" v="2561" actId="5793"/>
          <ac:spMkLst>
            <pc:docMk/>
            <pc:sldMk cId="81280261" sldId="268"/>
            <ac:spMk id="16" creationId="{A8056938-52D6-97F0-75C5-C9CF18F55A36}"/>
          </ac:spMkLst>
        </pc:spChg>
        <pc:spChg chg="add mod">
          <ac:chgData name="ZhangBilliger" userId="e39721d2-8be0-4921-91e2-714976999fa7" providerId="ADAL" clId="{6CEF6114-CC94-4648-A29A-6DC1FD82D19B}" dt="2023-08-03T10:32:00.191" v="2551" actId="164"/>
          <ac:spMkLst>
            <pc:docMk/>
            <pc:sldMk cId="81280261" sldId="268"/>
            <ac:spMk id="17" creationId="{91E3E817-C369-FED6-D11D-8D36F56F9683}"/>
          </ac:spMkLst>
        </pc:spChg>
        <pc:spChg chg="add mod">
          <ac:chgData name="ZhangBilliger" userId="e39721d2-8be0-4921-91e2-714976999fa7" providerId="ADAL" clId="{6CEF6114-CC94-4648-A29A-6DC1FD82D19B}" dt="2023-08-03T10:32:00.191" v="2551" actId="164"/>
          <ac:spMkLst>
            <pc:docMk/>
            <pc:sldMk cId="81280261" sldId="268"/>
            <ac:spMk id="18" creationId="{E7591F10-3493-8E5B-AAAF-443D09245B8B}"/>
          </ac:spMkLst>
        </pc:spChg>
        <pc:spChg chg="add mod">
          <ac:chgData name="ZhangBilliger" userId="e39721d2-8be0-4921-91e2-714976999fa7" providerId="ADAL" clId="{6CEF6114-CC94-4648-A29A-6DC1FD82D19B}" dt="2023-08-03T10:32:00.191" v="2551" actId="164"/>
          <ac:spMkLst>
            <pc:docMk/>
            <pc:sldMk cId="81280261" sldId="268"/>
            <ac:spMk id="19" creationId="{BFF68565-5346-87C8-A9A5-0E7EF1BDFE40}"/>
          </ac:spMkLst>
        </pc:spChg>
        <pc:grpChg chg="add mod">
          <ac:chgData name="ZhangBilliger" userId="e39721d2-8be0-4921-91e2-714976999fa7" providerId="ADAL" clId="{6CEF6114-CC94-4648-A29A-6DC1FD82D19B}" dt="2023-08-03T10:32:14.547" v="2557" actId="1076"/>
          <ac:grpSpMkLst>
            <pc:docMk/>
            <pc:sldMk cId="81280261" sldId="268"/>
            <ac:grpSpMk id="22" creationId="{58E80B7F-343C-C00E-38D7-49D77A14A7AE}"/>
          </ac:grpSpMkLst>
        </pc:grpChg>
        <pc:picChg chg="add del mod">
          <ac:chgData name="ZhangBilliger" userId="e39721d2-8be0-4921-91e2-714976999fa7" providerId="ADAL" clId="{6CEF6114-CC94-4648-A29A-6DC1FD82D19B}" dt="2023-08-03T09:05:18.657" v="2272" actId="478"/>
          <ac:picMkLst>
            <pc:docMk/>
            <pc:sldMk cId="81280261" sldId="268"/>
            <ac:picMk id="5" creationId="{C2D4D507-07CD-0966-799E-2B8BA8DEA0F5}"/>
          </ac:picMkLst>
        </pc:picChg>
        <pc:picChg chg="add del mod">
          <ac:chgData name="ZhangBilliger" userId="e39721d2-8be0-4921-91e2-714976999fa7" providerId="ADAL" clId="{6CEF6114-CC94-4648-A29A-6DC1FD82D19B}" dt="2023-08-03T09:05:53.313" v="2275" actId="478"/>
          <ac:picMkLst>
            <pc:docMk/>
            <pc:sldMk cId="81280261" sldId="268"/>
            <ac:picMk id="7" creationId="{EFDFC41A-0FC2-4C76-F3A1-251A8D33D9AC}"/>
          </ac:picMkLst>
        </pc:picChg>
        <pc:picChg chg="add mod">
          <ac:chgData name="ZhangBilliger" userId="e39721d2-8be0-4921-91e2-714976999fa7" providerId="ADAL" clId="{6CEF6114-CC94-4648-A29A-6DC1FD82D19B}" dt="2023-08-03T10:32:00.191" v="2551" actId="164"/>
          <ac:picMkLst>
            <pc:docMk/>
            <pc:sldMk cId="81280261" sldId="268"/>
            <ac:picMk id="9" creationId="{31C24E36-736B-552E-C4D0-B6F54310FBE1}"/>
          </ac:picMkLst>
        </pc:picChg>
        <pc:picChg chg="add mod ord">
          <ac:chgData name="ZhangBilliger" userId="e39721d2-8be0-4921-91e2-714976999fa7" providerId="ADAL" clId="{6CEF6114-CC94-4648-A29A-6DC1FD82D19B}" dt="2023-08-03T10:32:09.195" v="2554" actId="167"/>
          <ac:picMkLst>
            <pc:docMk/>
            <pc:sldMk cId="81280261" sldId="268"/>
            <ac:picMk id="21" creationId="{607F6942-BA6F-8F5D-754B-115D5AA0D9B7}"/>
          </ac:picMkLst>
        </pc:picChg>
      </pc:sldChg>
      <pc:sldChg chg="new del">
        <pc:chgData name="ZhangBilliger" userId="e39721d2-8be0-4921-91e2-714976999fa7" providerId="ADAL" clId="{6CEF6114-CC94-4648-A29A-6DC1FD82D19B}" dt="2023-08-02T14:12:44.764" v="1924" actId="2696"/>
        <pc:sldMkLst>
          <pc:docMk/>
          <pc:sldMk cId="500172409" sldId="268"/>
        </pc:sldMkLst>
      </pc:sldChg>
      <pc:sldChg chg="addSp modSp new mod modShow modNotesTx">
        <pc:chgData name="ZhangBilliger" userId="e39721d2-8be0-4921-91e2-714976999fa7" providerId="ADAL" clId="{6CEF6114-CC94-4648-A29A-6DC1FD82D19B}" dt="2023-08-03T10:58:45.394" v="2763" actId="20577"/>
        <pc:sldMkLst>
          <pc:docMk/>
          <pc:sldMk cId="612297739" sldId="269"/>
        </pc:sldMkLst>
        <pc:spChg chg="mod">
          <ac:chgData name="ZhangBilliger" userId="e39721d2-8be0-4921-91e2-714976999fa7" providerId="ADAL" clId="{6CEF6114-CC94-4648-A29A-6DC1FD82D19B}" dt="2023-08-03T06:51:07.885" v="2138" actId="20577"/>
          <ac:spMkLst>
            <pc:docMk/>
            <pc:sldMk cId="612297739" sldId="269"/>
            <ac:spMk id="2" creationId="{1F5F81E5-939E-CD5E-789A-247EBC5BB324}"/>
          </ac:spMkLst>
        </pc:spChg>
        <pc:spChg chg="mod">
          <ac:chgData name="ZhangBilliger" userId="e39721d2-8be0-4921-91e2-714976999fa7" providerId="ADAL" clId="{6CEF6114-CC94-4648-A29A-6DC1FD82D19B}" dt="2023-08-03T06:51:05.009" v="2136" actId="20577"/>
          <ac:spMkLst>
            <pc:docMk/>
            <pc:sldMk cId="612297739" sldId="269"/>
            <ac:spMk id="3" creationId="{12C11207-DA8D-EFD8-29A4-38876DD6B29E}"/>
          </ac:spMkLst>
        </pc:spChg>
        <pc:spChg chg="add mod">
          <ac:chgData name="ZhangBilliger" userId="e39721d2-8be0-4921-91e2-714976999fa7" providerId="ADAL" clId="{6CEF6114-CC94-4648-A29A-6DC1FD82D19B}" dt="2023-08-03T06:52:10.883" v="2195" actId="20577"/>
          <ac:spMkLst>
            <pc:docMk/>
            <pc:sldMk cId="612297739" sldId="269"/>
            <ac:spMk id="4" creationId="{A9B0582F-8499-CA91-FDA0-DDCCC864C395}"/>
          </ac:spMkLst>
        </pc:spChg>
        <pc:spChg chg="add mod">
          <ac:chgData name="ZhangBilliger" userId="e39721d2-8be0-4921-91e2-714976999fa7" providerId="ADAL" clId="{6CEF6114-CC94-4648-A29A-6DC1FD82D19B}" dt="2023-08-03T10:58:45.394" v="2763" actId="20577"/>
          <ac:spMkLst>
            <pc:docMk/>
            <pc:sldMk cId="612297739" sldId="269"/>
            <ac:spMk id="5" creationId="{9BC93180-970E-EB3E-8A70-433A4D07FED9}"/>
          </ac:spMkLst>
        </pc:spChg>
        <pc:picChg chg="add mod">
          <ac:chgData name="ZhangBilliger" userId="e39721d2-8be0-4921-91e2-714976999fa7" providerId="ADAL" clId="{6CEF6114-CC94-4648-A29A-6DC1FD82D19B}" dt="2023-08-03T10:58:33.199" v="2748" actId="1076"/>
          <ac:picMkLst>
            <pc:docMk/>
            <pc:sldMk cId="612297739" sldId="269"/>
            <ac:picMk id="7" creationId="{A12F17B3-DB3D-5A94-9D2D-29E9C2895821}"/>
          </ac:picMkLst>
        </pc:picChg>
        <pc:picChg chg="add mod">
          <ac:chgData name="ZhangBilliger" userId="e39721d2-8be0-4921-91e2-714976999fa7" providerId="ADAL" clId="{6CEF6114-CC94-4648-A29A-6DC1FD82D19B}" dt="2023-08-03T10:58:27.111" v="2745" actId="14100"/>
          <ac:picMkLst>
            <pc:docMk/>
            <pc:sldMk cId="612297739" sldId="269"/>
            <ac:picMk id="8" creationId="{A56C5A09-90FB-BC9F-AB9B-EF4417272D04}"/>
          </ac:picMkLst>
        </pc:picChg>
      </pc:sldChg>
      <pc:sldMasterChg chg="addSldLayout">
        <pc:chgData name="ZhangBilliger" userId="e39721d2-8be0-4921-91e2-714976999fa7" providerId="ADAL" clId="{6CEF6114-CC94-4648-A29A-6DC1FD82D19B}" dt="2023-07-24T07:07:31.368" v="0" actId="680"/>
        <pc:sldMasterMkLst>
          <pc:docMk/>
          <pc:sldMasterMk cId="1143255830" sldId="2147483648"/>
        </pc:sldMasterMkLst>
        <pc:sldLayoutChg chg="add">
          <pc:chgData name="ZhangBilliger" userId="e39721d2-8be0-4921-91e2-714976999fa7" providerId="ADAL" clId="{6CEF6114-CC94-4648-A29A-6DC1FD82D19B}" dt="2023-07-24T07:07:31.368" v="0" actId="680"/>
          <pc:sldLayoutMkLst>
            <pc:docMk/>
            <pc:sldMasterMk cId="1143255830" sldId="2147483648"/>
            <pc:sldLayoutMk cId="2784062804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71C5-695E-47BF-8C8B-4C0CD7C33D6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47930-2FAB-4A72-BA40-BD452E22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分析目标</a:t>
            </a:r>
            <a:endParaRPr lang="en-US" altLang="zh-CN" dirty="0"/>
          </a:p>
          <a:p>
            <a:r>
              <a:rPr lang="zh-CN" altLang="en-US" dirty="0"/>
              <a:t>分析提供的数据的结构</a:t>
            </a:r>
            <a:endParaRPr lang="en-US" altLang="zh-CN" dirty="0"/>
          </a:p>
          <a:p>
            <a:r>
              <a:rPr lang="zh-CN" altLang="en-US" dirty="0"/>
              <a:t>选择策略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3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47930-2FAB-4A72-BA40-BD452E22D9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F024-BE5E-B174-96FC-776F117D0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4EA1B-00FC-52BD-884A-C6C7A4FD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06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7B87A-1C8F-AE68-F936-BB280952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E2A92-9A33-6266-00A1-40E0204E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9579E-3510-C72B-7362-EFB6B7BD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9E56-3601-4182-8B2F-7FC2FC5BAA50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A619A-D39A-C623-FE7B-58918DA9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8A8BF-689A-03D4-DA03-5F726FB0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225D-3ACB-4B9F-AE55-7B3E0946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0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5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uniprot.org/uniprotkb/Q51559/entry#sequenc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0A33-6B38-6008-93FF-3437D67D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SYNBIO CHALLENGES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6C38D-A070-809B-CCDC-888DB98F4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800" dirty="0"/>
              <a:t>HKBU-Pro (HKBU)</a:t>
            </a:r>
          </a:p>
          <a:p>
            <a:pPr algn="r"/>
            <a:r>
              <a:rPr lang="en-US" dirty="0"/>
              <a:t>Zhang Zecheng</a:t>
            </a:r>
          </a:p>
          <a:p>
            <a:pPr algn="r"/>
            <a:r>
              <a:rPr lang="en-US" dirty="0"/>
              <a:t>2023.08.05</a:t>
            </a:r>
          </a:p>
        </p:txBody>
      </p:sp>
    </p:spTree>
    <p:extLst>
      <p:ext uri="{BB962C8B-B14F-4D97-AF65-F5344CB8AC3E}">
        <p14:creationId xmlns:p14="http://schemas.microsoft.com/office/powerpoint/2010/main" val="68001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170D7726-CDB3-558F-EB5C-FBB4D38A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129" y="1749372"/>
            <a:ext cx="5237019" cy="51086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1020A8-DEA7-ED97-D844-5F2D3698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24B96-697F-65F7-6AEA-0DAB930B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9434D41-2E8C-B83F-80AA-B6321C4F91A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21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61D39"/>
                </a:solidFill>
                <a:effectLst/>
                <a:uLnTx/>
                <a:uFillTx/>
                <a:latin typeface="Source Sans Pro" panose="020B0503030403020204" pitchFamily="34" charset="0"/>
                <a:ea typeface="等线" panose="02010600030101010101" pitchFamily="2" charset="-122"/>
                <a:cs typeface="+mn-cs"/>
              </a:rPr>
              <a:t>Too complicate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61D39"/>
                </a:solidFill>
                <a:effectLst/>
                <a:uLnTx/>
                <a:uFillTx/>
                <a:latin typeface="Source Sans Pro" panose="020B0503030403020204" pitchFamily="34" charset="0"/>
                <a:ea typeface="等线" panose="02010600030101010101" pitchFamily="2" charset="-122"/>
                <a:cs typeface="+mn-cs"/>
              </a:rPr>
              <a:t>v.s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61D39"/>
                </a:solidFill>
                <a:effectLst/>
                <a:uLnTx/>
                <a:uFillTx/>
                <a:latin typeface="Source Sans Pro" panose="020B0503030403020204" pitchFamily="34" charset="0"/>
                <a:ea typeface="等线" panose="02010600030101010101" pitchFamily="2" charset="-122"/>
                <a:cs typeface="+mn-cs"/>
              </a:rPr>
              <a:t>. Too simple	(Lasso Regression)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519FD91-29B4-FA69-1BE6-38A09B0A9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9372"/>
            <a:ext cx="5237018" cy="510862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0C834D6-63D4-960F-9952-B2712ECB0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98" y="1819708"/>
            <a:ext cx="2236624" cy="205511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24B611B-AAA1-F960-2F53-F743B25832C8}"/>
              </a:ext>
            </a:extLst>
          </p:cNvPr>
          <p:cNvSpPr txBox="1"/>
          <p:nvPr/>
        </p:nvSpPr>
        <p:spPr>
          <a:xfrm>
            <a:off x="2618508" y="1344873"/>
            <a:ext cx="85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↓： </a:t>
            </a:r>
            <a:r>
              <a:rPr lang="en-US" altLang="zh-CN" dirty="0"/>
              <a:t>spearman coefficients of random sampling from [prediction, reality]   </a:t>
            </a:r>
            <a:r>
              <a:rPr lang="zh-CN" altLang="en-US" dirty="0"/>
              <a:t>↓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60CCD2-941F-800D-28F6-FEE1B6CD31C8}"/>
              </a:ext>
            </a:extLst>
          </p:cNvPr>
          <p:cNvSpPr txBox="1"/>
          <p:nvPr/>
        </p:nvSpPr>
        <p:spPr>
          <a:xfrm>
            <a:off x="5413664" y="3657354"/>
            <a:ext cx="160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←</a:t>
            </a:r>
            <a:r>
              <a:rPr lang="en-US" altLang="zh-CN" sz="1400" dirty="0"/>
              <a:t>(6 + 15) * 3 + 1</a:t>
            </a:r>
          </a:p>
          <a:p>
            <a:r>
              <a:rPr lang="zh-CN" altLang="en-US" sz="1400" dirty="0"/>
              <a:t>→ </a:t>
            </a:r>
            <a:r>
              <a:rPr lang="en-US" altLang="zh-CN" sz="1400" dirty="0"/>
              <a:t>6 / 6 / 6 * 2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D12FFF7-9BC1-76FC-9395-3E868D65A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449" y="1819707"/>
            <a:ext cx="2113669" cy="20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1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33279-8E0E-E895-3D36-3E700237E646}"/>
              </a:ext>
            </a:extLst>
          </p:cNvPr>
          <p:cNvSpPr txBox="1">
            <a:spLocks/>
          </p:cNvSpPr>
          <p:nvPr/>
        </p:nvSpPr>
        <p:spPr>
          <a:xfrm>
            <a:off x="8034" y="-60275"/>
            <a:ext cx="10515600" cy="6221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A5574-EA2E-D4F8-FA21-FD9B13DA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35" y="2905125"/>
            <a:ext cx="5362575" cy="3952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9E72D1-9894-8CE5-60B3-96B7E0FE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138" y="2886075"/>
            <a:ext cx="5302404" cy="3952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394AFF-E30E-CDA8-A730-9B0E5384F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3635" y="1192115"/>
            <a:ext cx="2355907" cy="1713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F57614-2C82-7DD5-2BFC-1DDEC7AE1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26" y="1192116"/>
            <a:ext cx="2031699" cy="15367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F3B4B4-A852-60E8-4F56-758F51A5F090}"/>
              </a:ext>
            </a:extLst>
          </p:cNvPr>
          <p:cNvSpPr txBox="1"/>
          <p:nvPr/>
        </p:nvSpPr>
        <p:spPr>
          <a:xfrm>
            <a:off x="211394" y="86203"/>
            <a:ext cx="11769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61D39"/>
                </a:solidFill>
                <a:effectLst/>
                <a:uLnTx/>
                <a:uFillTx/>
                <a:latin typeface="Source Sans Pro" panose="020B0503030403020204" pitchFamily="34" charset="0"/>
                <a:ea typeface="等线" panose="02010600030101010101" pitchFamily="2" charset="-122"/>
                <a:cs typeface="+mn-cs"/>
              </a:rPr>
              <a:t>Too complicate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61D39"/>
                </a:solidFill>
                <a:effectLst/>
                <a:uLnTx/>
                <a:uFillTx/>
                <a:latin typeface="Source Sans Pro" panose="020B0503030403020204" pitchFamily="34" charset="0"/>
                <a:ea typeface="等线" panose="02010600030101010101" pitchFamily="2" charset="-122"/>
                <a:cs typeface="+mn-cs"/>
              </a:rPr>
              <a:t>v.s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61D39"/>
                </a:solidFill>
                <a:effectLst/>
                <a:uLnTx/>
                <a:uFillTx/>
                <a:latin typeface="Source Sans Pro" panose="020B0503030403020204" pitchFamily="34" charset="0"/>
                <a:ea typeface="等线" panose="02010600030101010101" pitchFamily="2" charset="-122"/>
                <a:cs typeface="+mn-cs"/>
              </a:rPr>
              <a:t>. Too simple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FFC5F-8BAE-8B37-959E-70EFF5E0284A}"/>
              </a:ext>
            </a:extLst>
          </p:cNvPr>
          <p:cNvSpPr txBox="1"/>
          <p:nvPr/>
        </p:nvSpPr>
        <p:spPr>
          <a:xfrm>
            <a:off x="3770025" y="1307337"/>
            <a:ext cx="5693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over fitting</a:t>
            </a:r>
          </a:p>
          <a:p>
            <a:r>
              <a:rPr lang="en-US" altLang="zh-CN" dirty="0"/>
              <a:t>Left: logged coefficient number for </a:t>
            </a:r>
            <a:r>
              <a:rPr lang="en-US" dirty="0"/>
              <a:t>X1,x2…x1*x2….x1/x2</a:t>
            </a:r>
          </a:p>
          <a:p>
            <a:r>
              <a:rPr lang="en-US" altLang="zh-CN" dirty="0"/>
              <a:t>Right: coefficient number for x1,x2… </a:t>
            </a:r>
          </a:p>
          <a:p>
            <a:r>
              <a:rPr lang="zh-CN" altLang="en-US" dirty="0"/>
              <a:t>↓：</a:t>
            </a:r>
            <a:r>
              <a:rPr lang="en-US" altLang="zh-CN" dirty="0"/>
              <a:t>spearman coefficients of random sampling after fitting</a:t>
            </a:r>
          </a:p>
        </p:txBody>
      </p:sp>
    </p:spTree>
    <p:extLst>
      <p:ext uri="{BB962C8B-B14F-4D97-AF65-F5344CB8AC3E}">
        <p14:creationId xmlns:p14="http://schemas.microsoft.com/office/powerpoint/2010/main" val="168219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2639-B1B5-67EF-35E8-48B37693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C926CBE-8641-744C-CE4D-C991F4F92A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36691214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294315293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864779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group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mutation sites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chosen fitness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539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1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4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prod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7462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2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4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activity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0485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3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4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selectivity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613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4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4 from first 5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prod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3644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5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5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prod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077614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6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3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>
                          <a:effectLst/>
                        </a:rPr>
                        <a:t>prod</a:t>
                      </a:r>
                      <a:endParaRPr lang="en-GB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28272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u="none" strike="noStrike" dirty="0">
                          <a:effectLst/>
                        </a:rPr>
                        <a:t>6</a:t>
                      </a:r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9040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562306E-01B9-45DE-45F2-E7FF0C97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85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7DA87-CB4F-5F54-9D65-C53169F50694}"/>
              </a:ext>
            </a:extLst>
          </p:cNvPr>
          <p:cNvSpPr txBox="1"/>
          <p:nvPr/>
        </p:nvSpPr>
        <p:spPr>
          <a:xfrm>
            <a:off x="7736114" y="496440"/>
            <a:ext cx="334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rules</a:t>
            </a:r>
          </a:p>
          <a:p>
            <a:r>
              <a:rPr lang="en-US" dirty="0"/>
              <a:t>Top 64 combinations for each rule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75A1011-2148-5414-4BD9-496E63031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18466"/>
              </p:ext>
            </p:extLst>
          </p:nvPr>
        </p:nvGraphicFramePr>
        <p:xfrm>
          <a:off x="8169177" y="2320736"/>
          <a:ext cx="3285984" cy="2647776"/>
        </p:xfrm>
        <a:graphic>
          <a:graphicData uri="http://schemas.openxmlformats.org/drawingml/2006/table">
            <a:tbl>
              <a:tblPr/>
              <a:tblGrid>
                <a:gridCol w="992787">
                  <a:extLst>
                    <a:ext uri="{9D8B030D-6E8A-4147-A177-3AD203B41FA5}">
                      <a16:colId xmlns:a16="http://schemas.microsoft.com/office/drawing/2014/main" val="3847020807"/>
                    </a:ext>
                  </a:extLst>
                </a:gridCol>
                <a:gridCol w="1104650">
                  <a:extLst>
                    <a:ext uri="{9D8B030D-6E8A-4147-A177-3AD203B41FA5}">
                      <a16:colId xmlns:a16="http://schemas.microsoft.com/office/drawing/2014/main" val="147557950"/>
                    </a:ext>
                  </a:extLst>
                </a:gridCol>
                <a:gridCol w="1188547">
                  <a:extLst>
                    <a:ext uri="{9D8B030D-6E8A-4147-A177-3AD203B41FA5}">
                      <a16:colId xmlns:a16="http://schemas.microsoft.com/office/drawing/2014/main" val="1339654539"/>
                    </a:ext>
                  </a:extLst>
                </a:gridCol>
              </a:tblGrid>
              <a:tr h="3700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No.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 Sites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Chosen Fitness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01178"/>
                  </a:ext>
                </a:extLst>
              </a:tr>
              <a:tr h="3700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261732"/>
                  </a:ext>
                </a:extLst>
              </a:tr>
              <a:tr h="3700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03186"/>
                  </a:ext>
                </a:extLst>
              </a:tr>
              <a:tr h="3700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selectivity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128961"/>
                  </a:ext>
                </a:extLst>
              </a:tr>
              <a:tr h="3700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from first 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283465"/>
                  </a:ext>
                </a:extLst>
              </a:tr>
              <a:tr h="3700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6705"/>
                  </a:ext>
                </a:extLst>
              </a:tr>
              <a:tr h="2205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024368"/>
                  </a:ext>
                </a:extLst>
              </a:tr>
              <a:tr h="2072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1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2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AA4EF-5D21-CE69-8C7E-8A1798F3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6E7AB-A9F5-56DC-40E7-64EB8458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9A2E8F-06EE-D538-F20D-CD0B5FCB3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411"/>
            <a:ext cx="5862540" cy="57669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4B096D-8BD1-DB0B-B4A0-F03C50FD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461" y="436411"/>
            <a:ext cx="5841299" cy="57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9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5CFFE-0669-E2B6-4B80-A4EBCFFD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56DE7-DDFA-1811-F079-9509158D7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882204E-C810-6E8C-2BFC-2B0D75689D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21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161D39"/>
                </a:solidFill>
                <a:latin typeface="Source Sans Pro" panose="020B0503030403020204" pitchFamily="34" charset="0"/>
              </a:rPr>
              <a:t>Linear regression </a:t>
            </a:r>
            <a:r>
              <a:rPr lang="en-US" altLang="zh-CN" sz="3200" b="1" dirty="0" err="1">
                <a:solidFill>
                  <a:srgbClr val="161D39"/>
                </a:solidFill>
                <a:latin typeface="Source Sans Pro" panose="020B0503030403020204" pitchFamily="34" charset="0"/>
              </a:rPr>
              <a:t>v.s</a:t>
            </a:r>
            <a:r>
              <a:rPr lang="en-US" altLang="zh-CN" sz="3200" b="1" dirty="0">
                <a:solidFill>
                  <a:srgbClr val="161D39"/>
                </a:solidFill>
                <a:latin typeface="Source Sans Pro" panose="020B0503030403020204" pitchFamily="34" charset="0"/>
              </a:rPr>
              <a:t>. 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403559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81E5-939E-CD5E-789A-247EBC5B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1207-DA8D-EFD8-29A4-38876DD6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9B0582F-8499-CA91-FDA0-DDCCC864C3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21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161D39"/>
                </a:solidFill>
                <a:latin typeface="Source Sans Pro" panose="020B0503030403020204" pitchFamily="34" charset="0"/>
              </a:rPr>
              <a:t>Discarded </a:t>
            </a:r>
            <a:r>
              <a:rPr lang="en-US" altLang="zh-CN" sz="3200" b="1" dirty="0" err="1">
                <a:solidFill>
                  <a:srgbClr val="161D39"/>
                </a:solidFill>
                <a:latin typeface="Source Sans Pro" panose="020B0503030403020204" pitchFamily="34" charset="0"/>
              </a:rPr>
              <a:t>Choises</a:t>
            </a:r>
            <a:r>
              <a:rPr lang="en-US" altLang="zh-CN" sz="3200" b="1" dirty="0">
                <a:solidFill>
                  <a:srgbClr val="161D39"/>
                </a:solidFill>
                <a:latin typeface="Source Sans Pro" panose="020B0503030403020204" pitchFamily="34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93180-970E-EB3E-8A70-433A4D07FED9}"/>
              </a:ext>
            </a:extLst>
          </p:cNvPr>
          <p:cNvSpPr txBox="1"/>
          <p:nvPr/>
        </p:nvSpPr>
        <p:spPr>
          <a:xfrm>
            <a:off x="1745673" y="1444336"/>
            <a:ext cx="3745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ESMfold</a:t>
            </a:r>
            <a:r>
              <a:rPr lang="en-US" dirty="0"/>
              <a:t> / Protein Atlas</a:t>
            </a:r>
          </a:p>
          <a:p>
            <a:endParaRPr lang="en-US" altLang="zh-CN" dirty="0"/>
          </a:p>
          <a:p>
            <a:r>
              <a:rPr lang="en-US" altLang="zh-CN" dirty="0" err="1"/>
              <a:t>EDock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E</a:t>
            </a:r>
            <a:r>
              <a:rPr lang="zh-CN" altLang="en-US" dirty="0"/>
              <a:t>pistasis </a:t>
            </a:r>
            <a:r>
              <a:rPr lang="en-US" altLang="zh-CN" dirty="0" err="1"/>
              <a:t>anaylsis</a:t>
            </a:r>
            <a:endParaRPr lang="en-US" altLang="zh-CN" dirty="0"/>
          </a:p>
          <a:p>
            <a:endParaRPr lang="en-US" dirty="0"/>
          </a:p>
          <a:p>
            <a:r>
              <a:rPr lang="en-US" altLang="zh-CN" b="0" i="0" dirty="0" err="1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MaxEnt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262626"/>
                </a:solidFill>
                <a:latin typeface="Open Sans" panose="020B0606030504020204" pitchFamily="34" charset="0"/>
              </a:rPr>
              <a:t>(</a:t>
            </a:r>
            <a:r>
              <a:rPr lang="en-US" altLang="zh-CN" dirty="0"/>
              <a:t>Maximum Entropy Strategy</a:t>
            </a:r>
            <a:r>
              <a:rPr lang="en-US" altLang="zh-CN" dirty="0">
                <a:solidFill>
                  <a:srgbClr val="262626"/>
                </a:solidFill>
                <a:latin typeface="Open Sans" panose="020B0606030504020204" pitchFamily="34" charset="0"/>
              </a:rPr>
              <a:t>)</a:t>
            </a:r>
            <a:endParaRPr lang="zh-CN" altLang="en-US" dirty="0"/>
          </a:p>
          <a:p>
            <a:endParaRPr lang="en-US" dirty="0"/>
          </a:p>
          <a:p>
            <a:r>
              <a:rPr lang="en-US" dirty="0"/>
              <a:t>One-hot </a:t>
            </a:r>
            <a:r>
              <a:rPr lang="en-US" altLang="zh-CN" dirty="0"/>
              <a:t>Encoding</a:t>
            </a:r>
          </a:p>
          <a:p>
            <a:endParaRPr lang="en-US" dirty="0"/>
          </a:p>
          <a:p>
            <a:r>
              <a:rPr lang="en-US" altLang="zh-CN" dirty="0"/>
              <a:t>Contrastive Learning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F17B3-DB3D-5A94-9D2D-29E9C2895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626" y="200545"/>
            <a:ext cx="2948316" cy="3511342"/>
          </a:xfrm>
          <a:prstGeom prst="rect">
            <a:avLst/>
          </a:prstGeom>
        </p:spPr>
      </p:pic>
      <p:pic>
        <p:nvPicPr>
          <p:cNvPr id="8" name="图片 4">
            <a:extLst>
              <a:ext uri="{FF2B5EF4-FFF2-40B4-BE49-F238E27FC236}">
                <a16:creationId xmlns:a16="http://schemas.microsoft.com/office/drawing/2014/main" id="{A56C5A09-90FB-BC9F-AB9B-EF4417272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229661"/>
            <a:ext cx="7542842" cy="24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9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6A4AC5C5-F52F-DA1C-DFFA-95AD6E7FF4FE}"/>
              </a:ext>
            </a:extLst>
          </p:cNvPr>
          <p:cNvGrpSpPr/>
          <p:nvPr/>
        </p:nvGrpSpPr>
        <p:grpSpPr>
          <a:xfrm>
            <a:off x="6761832" y="2421966"/>
            <a:ext cx="4967864" cy="923330"/>
            <a:chOff x="6608244" y="1753782"/>
            <a:chExt cx="4967864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5DC92B-4D91-744B-1FDC-448CDC9EF49D}"/>
                </a:ext>
              </a:extLst>
            </p:cNvPr>
            <p:cNvSpPr txBox="1"/>
            <p:nvPr/>
          </p:nvSpPr>
          <p:spPr>
            <a:xfrm>
              <a:off x="6608244" y="1753782"/>
              <a:ext cx="132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Given Data: 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576878-70F9-0D42-523F-AD03AA91A7B5}"/>
                </a:ext>
              </a:extLst>
            </p:cNvPr>
            <p:cNvSpPr txBox="1"/>
            <p:nvPr/>
          </p:nvSpPr>
          <p:spPr>
            <a:xfrm>
              <a:off x="8153376" y="1753782"/>
              <a:ext cx="34227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 Mutation		1</a:t>
              </a:r>
            </a:p>
            <a:p>
              <a:r>
                <a:rPr lang="en-US" altLang="zh-CN" dirty="0"/>
                <a:t>Single-point Mutation	114</a:t>
              </a:r>
            </a:p>
            <a:p>
              <a:r>
                <a:rPr lang="en-US" altLang="zh-CN" dirty="0"/>
                <a:t>Multi-point Mutation	1492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7FDAAB8-7006-9A59-50C2-13988BE1331C}"/>
              </a:ext>
            </a:extLst>
          </p:cNvPr>
          <p:cNvGrpSpPr/>
          <p:nvPr/>
        </p:nvGrpSpPr>
        <p:grpSpPr>
          <a:xfrm>
            <a:off x="8306964" y="560410"/>
            <a:ext cx="3702416" cy="646331"/>
            <a:chOff x="8153376" y="550478"/>
            <a:chExt cx="3702416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1AECF3-6321-389A-B377-C9B4FD282382}"/>
                </a:ext>
              </a:extLst>
            </p:cNvPr>
            <p:cNvSpPr txBox="1"/>
            <p:nvPr/>
          </p:nvSpPr>
          <p:spPr>
            <a:xfrm>
              <a:off x="8153376" y="550478"/>
              <a:ext cx="13268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Evaluation (Fitness):	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341992-F3A7-936F-BE7D-0FFCE8EA6110}"/>
                </a:ext>
              </a:extLst>
            </p:cNvPr>
            <p:cNvSpPr txBox="1"/>
            <p:nvPr/>
          </p:nvSpPr>
          <p:spPr>
            <a:xfrm>
              <a:off x="9698508" y="550478"/>
              <a:ext cx="21572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Activity</a:t>
              </a:r>
            </a:p>
            <a:p>
              <a:r>
                <a:rPr lang="en-US" altLang="zh-CN" dirty="0"/>
                <a:t>Selectivity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302544-5AF6-3B00-03E6-DEF7A5FAED9E}"/>
              </a:ext>
            </a:extLst>
          </p:cNvPr>
          <p:cNvCxnSpPr>
            <a:cxnSpLocks/>
          </p:cNvCxnSpPr>
          <p:nvPr/>
        </p:nvCxnSpPr>
        <p:spPr>
          <a:xfrm flipH="1">
            <a:off x="3547170" y="393466"/>
            <a:ext cx="2537960" cy="55699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6E3BCA-9228-C7D3-7332-BF05DD7FD5C6}"/>
              </a:ext>
            </a:extLst>
          </p:cNvPr>
          <p:cNvSpPr txBox="1"/>
          <p:nvPr/>
        </p:nvSpPr>
        <p:spPr>
          <a:xfrm>
            <a:off x="976767" y="1183527"/>
            <a:ext cx="3053400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Biochemical</a:t>
            </a:r>
            <a:r>
              <a:rPr lang="en-US" sz="2400" dirty="0"/>
              <a:t> </a:t>
            </a:r>
            <a:r>
              <a:rPr lang="en-US" altLang="zh-CN" sz="2400" dirty="0"/>
              <a:t>A</a:t>
            </a:r>
            <a:r>
              <a:rPr lang="en-US" sz="2400" dirty="0"/>
              <a:t>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altLang="zh-CN" sz="2400" dirty="0"/>
              <a:t>A</a:t>
            </a:r>
            <a:r>
              <a:rPr lang="en-US" sz="2400" dirty="0"/>
              <a:t>nalysis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Method &amp; </a:t>
            </a:r>
            <a:r>
              <a:rPr lang="en-US" altLang="zh-CN" sz="2400" dirty="0"/>
              <a:t>R</a:t>
            </a:r>
            <a:r>
              <a:rPr lang="en-US" sz="2400" dirty="0"/>
              <a:t>esult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F6945D-9013-1910-B072-F4AC3CBF7B94}"/>
              </a:ext>
            </a:extLst>
          </p:cNvPr>
          <p:cNvSpPr txBox="1"/>
          <p:nvPr/>
        </p:nvSpPr>
        <p:spPr>
          <a:xfrm>
            <a:off x="815505" y="263029"/>
            <a:ext cx="660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161D39"/>
                </a:solidFill>
                <a:effectLst/>
                <a:latin typeface="Source Sans Pro" panose="020B0503030403020204" pitchFamily="34" charset="0"/>
              </a:rPr>
              <a:t>Outline</a:t>
            </a:r>
            <a:endParaRPr lang="zh-CN" altLang="en-US" sz="3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FAF6DE-3C98-12BB-4AEA-BFB828A228B6}"/>
              </a:ext>
            </a:extLst>
          </p:cNvPr>
          <p:cNvGrpSpPr/>
          <p:nvPr/>
        </p:nvGrpSpPr>
        <p:grpSpPr>
          <a:xfrm>
            <a:off x="5850250" y="4560522"/>
            <a:ext cx="6978171" cy="799868"/>
            <a:chOff x="5350673" y="5348219"/>
            <a:chExt cx="6978171" cy="7998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6A4565-3CA9-E5DC-9AF8-74DA7ADAAA68}"/>
                </a:ext>
              </a:extLst>
            </p:cNvPr>
            <p:cNvSpPr txBox="1"/>
            <p:nvPr/>
          </p:nvSpPr>
          <p:spPr>
            <a:xfrm>
              <a:off x="5350673" y="5348219"/>
              <a:ext cx="880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Target: </a:t>
              </a:r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2731C2-A825-F6F2-5AA6-F110D13C28C5}"/>
                </a:ext>
              </a:extLst>
            </p:cNvPr>
            <p:cNvSpPr txBox="1"/>
            <p:nvPr/>
          </p:nvSpPr>
          <p:spPr>
            <a:xfrm>
              <a:off x="6230786" y="5348219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 </a:t>
              </a:r>
              <a:r>
                <a:rPr lang="en-US" altLang="zh-CN" dirty="0"/>
                <a:t>sites	</a:t>
              </a:r>
              <a:r>
                <a:rPr lang="en-US" altLang="zh-CN" sz="1800" dirty="0"/>
                <a:t>74 </a:t>
              </a:r>
              <a:r>
                <a:rPr lang="en-US" altLang="zh-CN" dirty="0"/>
                <a:t>/ </a:t>
              </a:r>
              <a:r>
                <a:rPr lang="en-US" altLang="zh-CN" sz="1800" dirty="0"/>
                <a:t>101 </a:t>
              </a:r>
              <a:r>
                <a:rPr lang="en-US" altLang="zh-CN" dirty="0"/>
                <a:t>/ </a:t>
              </a:r>
              <a:r>
                <a:rPr lang="en-US" altLang="zh-CN" sz="1800" dirty="0"/>
                <a:t>143</a:t>
              </a:r>
              <a:r>
                <a:rPr lang="en-US" altLang="zh-CN" dirty="0"/>
                <a:t> / </a:t>
              </a:r>
              <a:r>
                <a:rPr lang="en-US" altLang="zh-CN" sz="1800" dirty="0"/>
                <a:t>148</a:t>
              </a:r>
              <a:r>
                <a:rPr lang="en-US" altLang="zh-CN" dirty="0"/>
                <a:t> / </a:t>
              </a:r>
              <a:r>
                <a:rPr lang="en-US" altLang="zh-CN" sz="1800" dirty="0"/>
                <a:t>173</a:t>
              </a:r>
              <a:r>
                <a:rPr lang="en-US" altLang="zh-CN" dirty="0"/>
                <a:t> / </a:t>
              </a:r>
              <a:r>
                <a:rPr lang="en-US" altLang="zh-CN" sz="1800" dirty="0"/>
                <a:t>176</a:t>
              </a:r>
              <a:r>
                <a:rPr lang="en-US" altLang="zh-CN" dirty="0"/>
                <a:t>	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878BD15-F1E4-7C60-FA89-06D669CA15B9}"/>
                </a:ext>
              </a:extLst>
            </p:cNvPr>
            <p:cNvSpPr txBox="1"/>
            <p:nvPr/>
          </p:nvSpPr>
          <p:spPr>
            <a:xfrm>
              <a:off x="6230786" y="5778755"/>
              <a:ext cx="60980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sz="2000" baseline="30000" dirty="0"/>
                <a:t>6</a:t>
              </a:r>
              <a:r>
                <a:rPr lang="en-US" altLang="zh-CN" dirty="0"/>
                <a:t>*2</a:t>
              </a:r>
              <a:r>
                <a:rPr lang="zh-CN" altLang="en-US" dirty="0"/>
                <a:t>*</a:t>
              </a:r>
              <a:r>
                <a:rPr lang="en-US" altLang="zh-CN" dirty="0"/>
                <a:t>3 = 384 combinations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1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5C488-463A-8144-B71E-C73A55B5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103"/>
          </a:xfrm>
        </p:spPr>
        <p:txBody>
          <a:bodyPr>
            <a:normAutofit/>
          </a:bodyPr>
          <a:lstStyle/>
          <a:p>
            <a:r>
              <a:rPr lang="en-US" altLang="zh-CN" sz="3200" b="1" i="0" dirty="0">
                <a:solidFill>
                  <a:srgbClr val="161D39"/>
                </a:solidFill>
                <a:effectLst/>
                <a:latin typeface="Source Sans Pro" panose="020B0503030403020204" pitchFamily="34" charset="0"/>
              </a:rPr>
              <a:t>Q51559 · RHLA_PSEAE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098E7-DC17-AF12-1A0E-2E734C42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229"/>
            <a:ext cx="10773190" cy="2965646"/>
          </a:xfrm>
        </p:spPr>
        <p:txBody>
          <a:bodyPr>
            <a:normAutofit/>
          </a:bodyPr>
          <a:lstStyle/>
          <a:p>
            <a:r>
              <a:rPr lang="en-US" altLang="zh-CN" sz="1600" b="1" i="0" dirty="0">
                <a:solidFill>
                  <a:srgbClr val="0A0A0A"/>
                </a:solidFill>
                <a:effectLst/>
                <a:latin typeface="Lato" panose="020B0604020202020204" pitchFamily="34" charset="0"/>
              </a:rPr>
              <a:t>3-(3-hydroxydecanoyloxy)decanoate synthase IN Pseudomonas aeruginosa</a:t>
            </a:r>
          </a:p>
          <a:p>
            <a:r>
              <a:rPr lang="en-US" altLang="zh-CN" sz="1600" b="1" dirty="0">
                <a:solidFill>
                  <a:srgbClr val="0A0A0A"/>
                </a:solidFill>
                <a:latin typeface="Lato" panose="020B0604020202020204" pitchFamily="34" charset="0"/>
              </a:rPr>
              <a:t>295 Amino acids</a:t>
            </a:r>
          </a:p>
          <a:p>
            <a:r>
              <a:rPr lang="en-US" altLang="zh-CN" sz="1600" b="1" dirty="0">
                <a:solidFill>
                  <a:srgbClr val="0A0A0A"/>
                </a:solidFill>
                <a:latin typeface="Lato" panose="020B0604020202020204" pitchFamily="34" charset="0"/>
              </a:rPr>
              <a:t>two </a:t>
            </a:r>
            <a:r>
              <a:rPr lang="en-US" altLang="zh-CN" sz="1600" b="1" dirty="0">
                <a:solidFill>
                  <a:srgbClr val="FF0000"/>
                </a:solidFill>
                <a:latin typeface="Lato" panose="020B0604020202020204" pitchFamily="34" charset="0"/>
              </a:rPr>
              <a:t>fitness</a:t>
            </a:r>
            <a:r>
              <a:rPr lang="en-US" altLang="zh-CN" sz="1600" b="1" dirty="0">
                <a:solidFill>
                  <a:srgbClr val="0A0A0A"/>
                </a:solidFill>
                <a:latin typeface="Lato" panose="020B0604020202020204" pitchFamily="34" charset="0"/>
              </a:rPr>
              <a:t>:	</a:t>
            </a:r>
            <a:r>
              <a:rPr lang="zh-CN" altLang="en-US" sz="1200" b="1" dirty="0">
                <a:solidFill>
                  <a:srgbClr val="0A0A0A"/>
                </a:solidFill>
                <a:latin typeface="Lato" panose="020B0604020202020204" pitchFamily="34" charset="0"/>
              </a:rPr>
              <a:t>① </a:t>
            </a:r>
            <a:r>
              <a:rPr lang="en-US" altLang="zh-CN" sz="1200" b="1" dirty="0">
                <a:solidFill>
                  <a:srgbClr val="0A0A0A"/>
                </a:solidFill>
                <a:latin typeface="Lato" panose="020B0604020202020204" pitchFamily="34" charset="0"/>
              </a:rPr>
              <a:t>Normalized Activity	(production of the </a:t>
            </a:r>
            <a:r>
              <a:rPr lang="en-US" altLang="zh-CN" sz="1200" b="1" dirty="0">
                <a:solidFill>
                  <a:srgbClr val="FF0000"/>
                </a:solidFill>
                <a:latin typeface="Lato" panose="020B0604020202020204" pitchFamily="34" charset="0"/>
              </a:rPr>
              <a:t>rhamnolipid (RL) </a:t>
            </a:r>
            <a:r>
              <a:rPr lang="en-US" altLang="zh-CN" sz="1200" b="1" dirty="0">
                <a:solidFill>
                  <a:srgbClr val="0A0A0A"/>
                </a:solidFill>
                <a:latin typeface="Lato" panose="020B0604020202020204" pitchFamily="34" charset="0"/>
              </a:rPr>
              <a:t>congener)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A0A0A"/>
                </a:solidFill>
                <a:latin typeface="Lato" panose="020B0604020202020204" pitchFamily="34" charset="0"/>
              </a:rPr>
              <a:t>	        	</a:t>
            </a:r>
            <a:r>
              <a:rPr lang="zh-CN" altLang="en-US" sz="1200" b="1" dirty="0">
                <a:solidFill>
                  <a:srgbClr val="0A0A0A"/>
                </a:solidFill>
                <a:latin typeface="Lato" panose="020B0604020202020204" pitchFamily="34" charset="0"/>
              </a:rPr>
              <a:t>② </a:t>
            </a:r>
            <a:r>
              <a:rPr lang="en-US" altLang="zh-CN" sz="1200" b="1" dirty="0">
                <a:solidFill>
                  <a:srgbClr val="0A0A0A"/>
                </a:solidFill>
                <a:latin typeface="Lato" panose="020B0604020202020204" pitchFamily="34" charset="0"/>
              </a:rPr>
              <a:t>Normalized </a:t>
            </a:r>
            <a:r>
              <a:rPr lang="en-US" altLang="zh-CN" sz="1200" b="1" u="sng" dirty="0">
                <a:solidFill>
                  <a:srgbClr val="0A0A0A"/>
                </a:solidFill>
                <a:latin typeface="Lato" panose="020B0604020202020204" pitchFamily="34" charset="0"/>
              </a:rPr>
              <a:t>Selectivity</a:t>
            </a:r>
            <a:r>
              <a:rPr lang="en-US" altLang="zh-CN" sz="1200" b="1" dirty="0">
                <a:solidFill>
                  <a:srgbClr val="0A0A0A"/>
                </a:solidFill>
                <a:latin typeface="Lato" panose="020B0604020202020204" pitchFamily="34" charset="0"/>
              </a:rPr>
              <a:t>	(Rha-(C8-C10) ratio, </a:t>
            </a:r>
            <a:r>
              <a:rPr lang="en-US" altLang="zh-CN" sz="1200" b="1" dirty="0">
                <a:solidFill>
                  <a:srgbClr val="FF0000"/>
                </a:solidFill>
                <a:latin typeface="Lato" panose="020B0604020202020204" pitchFamily="34" charset="0"/>
              </a:rPr>
              <a:t>while</a:t>
            </a:r>
            <a:r>
              <a:rPr lang="en-US" altLang="zh-CN" sz="1200" b="1" dirty="0">
                <a:solidFill>
                  <a:srgbClr val="0A0A0A"/>
                </a:solidFill>
                <a:latin typeface="Lato" panose="020B0604020202020204" pitchFamily="34" charset="0"/>
              </a:rPr>
              <a:t> WT </a:t>
            </a:r>
            <a:r>
              <a:rPr lang="en-US" altLang="zh-CN" sz="1200" b="1" dirty="0" err="1">
                <a:solidFill>
                  <a:srgbClr val="0A0A0A"/>
                </a:solidFill>
                <a:latin typeface="Lato" panose="020B0604020202020204" pitchFamily="34" charset="0"/>
              </a:rPr>
              <a:t>RhlA</a:t>
            </a:r>
            <a:r>
              <a:rPr lang="en-US" altLang="zh-CN" sz="1200" b="1" dirty="0">
                <a:solidFill>
                  <a:srgbClr val="0A0A0A"/>
                </a:solidFill>
                <a:latin typeface="Lato" panose="020B0604020202020204" pitchFamily="34" charset="0"/>
              </a:rPr>
              <a:t> produced 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A0A0A"/>
                </a:solidFill>
                <a:latin typeface="Lato" panose="020B0604020202020204" pitchFamily="34" charset="0"/>
              </a:rPr>
              <a:t>				Rha-(C10-C10) as the main product)</a:t>
            </a:r>
            <a:endParaRPr lang="en-US" altLang="zh-CN" sz="1200" b="1" i="0" dirty="0">
              <a:solidFill>
                <a:srgbClr val="0A0A0A"/>
              </a:solidFill>
              <a:effectLst/>
              <a:latin typeface="Lato" panose="020B0604020202020204" pitchFamily="34" charset="0"/>
            </a:endParaRPr>
          </a:p>
          <a:p>
            <a:endParaRPr lang="zh-CN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3FF8A6-9985-B219-7723-4760988F0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813" y="365124"/>
            <a:ext cx="2522823" cy="333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0AA8229-91B5-895C-270D-90E54C9A938B}"/>
              </a:ext>
            </a:extLst>
          </p:cNvPr>
          <p:cNvSpPr txBox="1"/>
          <p:nvPr/>
        </p:nvSpPr>
        <p:spPr>
          <a:xfrm>
            <a:off x="9755123" y="5322951"/>
            <a:ext cx="25228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212121"/>
                </a:solidFill>
                <a:latin typeface="Roboto" panose="02000000000000000000" pitchFamily="2" charset="0"/>
              </a:rPr>
              <a:t>[1]. </a:t>
            </a:r>
            <a:r>
              <a:rPr lang="en-US" altLang="zh-CN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Zhu K, Rock CO. </a:t>
            </a:r>
            <a:r>
              <a:rPr lang="en-US" altLang="zh-CN" sz="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RhlA</a:t>
            </a:r>
            <a:r>
              <a:rPr lang="en-US" altLang="zh-CN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converts beta-</a:t>
            </a:r>
            <a:r>
              <a:rPr lang="en-US" altLang="zh-CN" sz="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hydroxyacyl</a:t>
            </a:r>
            <a:r>
              <a:rPr lang="en-US" altLang="zh-CN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-acyl carrier protein intermediates in fatty acid synthesis to the beta-</a:t>
            </a:r>
            <a:r>
              <a:rPr lang="en-US" altLang="zh-CN" sz="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hydroxydecanoyl</a:t>
            </a:r>
            <a:r>
              <a:rPr lang="en-US" altLang="zh-CN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-beta-</a:t>
            </a:r>
            <a:r>
              <a:rPr lang="en-US" altLang="zh-CN" sz="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hydroxydecanoate</a:t>
            </a:r>
            <a:r>
              <a:rPr lang="en-US" altLang="zh-CN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component of rhamnolipids in Pseudomonas aeruginosa. J </a:t>
            </a:r>
            <a:r>
              <a:rPr lang="en-US" altLang="zh-CN" sz="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Bacteriol</a:t>
            </a:r>
            <a:r>
              <a:rPr lang="en-US" altLang="zh-CN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2008 May;190(9):3147-54. </a:t>
            </a:r>
            <a:r>
              <a:rPr lang="en-US" altLang="zh-CN" sz="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US" altLang="zh-CN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10.1128/JB.00080-08. </a:t>
            </a:r>
            <a:r>
              <a:rPr lang="en-US" altLang="zh-CN" sz="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Epub</a:t>
            </a:r>
            <a:r>
              <a:rPr lang="en-US" altLang="zh-CN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2008 Mar 7. PMID: 18326581; PMCID: PMC2347404.</a:t>
            </a:r>
          </a:p>
          <a:p>
            <a:r>
              <a:rPr lang="en-US" sz="800" dirty="0">
                <a:hlinkClick r:id="rId4"/>
              </a:rPr>
              <a:t>[2]. </a:t>
            </a:r>
            <a:r>
              <a:rPr lang="en-US" sz="800" dirty="0" err="1">
                <a:hlinkClick r:id="rId4"/>
              </a:rPr>
              <a:t>rhlA</a:t>
            </a:r>
            <a:r>
              <a:rPr lang="en-US" sz="800" dirty="0">
                <a:hlinkClick r:id="rId4"/>
              </a:rPr>
              <a:t> - 3-(3-hydroxydecanoyloxy)decanoate synthase - Pseudomonas aeruginosa (strain ATCC 15692 / DSM 22644 / CIP 104116 / JCM 14847 / LMG 12228 / 1C / PRS 101 / PAO1) | </a:t>
            </a:r>
            <a:r>
              <a:rPr lang="en-US" sz="800" dirty="0" err="1">
                <a:hlinkClick r:id="rId4"/>
              </a:rPr>
              <a:t>UniProtKB</a:t>
            </a:r>
            <a:r>
              <a:rPr lang="en-US" sz="800" dirty="0">
                <a:hlinkClick r:id="rId4"/>
              </a:rPr>
              <a:t> | </a:t>
            </a:r>
            <a:r>
              <a:rPr lang="en-US" sz="800" dirty="0" err="1">
                <a:hlinkClick r:id="rId4"/>
              </a:rPr>
              <a:t>UniProt</a:t>
            </a:r>
            <a:endParaRPr lang="zh-CN" altLang="en-US" sz="800" dirty="0"/>
          </a:p>
        </p:txBody>
      </p:sp>
      <p:grpSp>
        <p:nvGrpSpPr>
          <p:cNvPr id="5" name="组合 10">
            <a:extLst>
              <a:ext uri="{FF2B5EF4-FFF2-40B4-BE49-F238E27FC236}">
                <a16:creationId xmlns:a16="http://schemas.microsoft.com/office/drawing/2014/main" id="{C81EB0A8-67F7-9929-38CF-75AB70FAACEC}"/>
              </a:ext>
            </a:extLst>
          </p:cNvPr>
          <p:cNvGrpSpPr/>
          <p:nvPr/>
        </p:nvGrpSpPr>
        <p:grpSpPr>
          <a:xfrm>
            <a:off x="222193" y="2925607"/>
            <a:ext cx="9221607" cy="2783496"/>
            <a:chOff x="1054392" y="2443525"/>
            <a:chExt cx="8731306" cy="2635502"/>
          </a:xfrm>
        </p:grpSpPr>
        <p:pic>
          <p:nvPicPr>
            <p:cNvPr id="6" name="图片 6">
              <a:extLst>
                <a:ext uri="{FF2B5EF4-FFF2-40B4-BE49-F238E27FC236}">
                  <a16:creationId xmlns:a16="http://schemas.microsoft.com/office/drawing/2014/main" id="{4B5B721A-7018-DB4D-6542-DFF240970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4392" y="2443525"/>
              <a:ext cx="8731306" cy="2635502"/>
            </a:xfrm>
            <a:prstGeom prst="rect">
              <a:avLst/>
            </a:prstGeom>
          </p:spPr>
        </p:pic>
        <p:sp>
          <p:nvSpPr>
            <p:cNvPr id="10" name="矩形 7">
              <a:extLst>
                <a:ext uri="{FF2B5EF4-FFF2-40B4-BE49-F238E27FC236}">
                  <a16:creationId xmlns:a16="http://schemas.microsoft.com/office/drawing/2014/main" id="{45ECF039-1A53-0866-4EA0-0E50E0CE20ED}"/>
                </a:ext>
              </a:extLst>
            </p:cNvPr>
            <p:cNvSpPr/>
            <p:nvPr/>
          </p:nvSpPr>
          <p:spPr>
            <a:xfrm>
              <a:off x="2334578" y="3761276"/>
              <a:ext cx="814387" cy="3479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8">
              <a:extLst>
                <a:ext uri="{FF2B5EF4-FFF2-40B4-BE49-F238E27FC236}">
                  <a16:creationId xmlns:a16="http://schemas.microsoft.com/office/drawing/2014/main" id="{1573692F-C54B-12DD-4987-9124AEE7C5E5}"/>
                </a:ext>
              </a:extLst>
            </p:cNvPr>
            <p:cNvSpPr/>
            <p:nvPr/>
          </p:nvSpPr>
          <p:spPr>
            <a:xfrm rot="20207201">
              <a:off x="5943322" y="3095107"/>
              <a:ext cx="609599" cy="13323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3">
              <a:extLst>
                <a:ext uri="{FF2B5EF4-FFF2-40B4-BE49-F238E27FC236}">
                  <a16:creationId xmlns:a16="http://schemas.microsoft.com/office/drawing/2014/main" id="{770F9E5A-D506-D2E7-9327-9A7ADEFBE836}"/>
                </a:ext>
              </a:extLst>
            </p:cNvPr>
            <p:cNvSpPr/>
            <p:nvPr/>
          </p:nvSpPr>
          <p:spPr>
            <a:xfrm rot="20207201">
              <a:off x="5326789" y="3191539"/>
              <a:ext cx="609599" cy="13323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7">
            <a:extLst>
              <a:ext uri="{FF2B5EF4-FFF2-40B4-BE49-F238E27FC236}">
                <a16:creationId xmlns:a16="http://schemas.microsoft.com/office/drawing/2014/main" id="{4543A261-FE1A-C2BA-02BD-7C4781448ABB}"/>
              </a:ext>
            </a:extLst>
          </p:cNvPr>
          <p:cNvSpPr/>
          <p:nvPr/>
        </p:nvSpPr>
        <p:spPr>
          <a:xfrm>
            <a:off x="9299812" y="1026774"/>
            <a:ext cx="1488349" cy="6249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F735E0CA-EFB0-CE91-D59A-5758814E05C6}"/>
              </a:ext>
            </a:extLst>
          </p:cNvPr>
          <p:cNvSpPr/>
          <p:nvPr/>
        </p:nvSpPr>
        <p:spPr>
          <a:xfrm>
            <a:off x="10334287" y="2030187"/>
            <a:ext cx="1488349" cy="6249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D8A5AC-6321-8FF0-0402-A6E67DA32252}"/>
              </a:ext>
            </a:extLst>
          </p:cNvPr>
          <p:cNvCxnSpPr/>
          <p:nvPr/>
        </p:nvCxnSpPr>
        <p:spPr>
          <a:xfrm flipV="1">
            <a:off x="5530362" y="4419202"/>
            <a:ext cx="565638" cy="2656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F29114-53B2-249F-4CF8-74F71DBFD0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61" y="743253"/>
            <a:ext cx="5828250" cy="29100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054AEE-21ED-6BF7-ECFF-2B8CB8D81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00"/>
          <a:stretch/>
        </p:blipFill>
        <p:spPr>
          <a:xfrm>
            <a:off x="654423" y="3822406"/>
            <a:ext cx="3433482" cy="29534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75C345-2AD6-14A8-7CED-CECB4F1D0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90"/>
          <a:stretch/>
        </p:blipFill>
        <p:spPr>
          <a:xfrm>
            <a:off x="7258429" y="4071572"/>
            <a:ext cx="3787209" cy="242130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B4559AB-D8BB-EAE3-4D8F-F25F0847A903}"/>
              </a:ext>
            </a:extLst>
          </p:cNvPr>
          <p:cNvGrpSpPr/>
          <p:nvPr/>
        </p:nvGrpSpPr>
        <p:grpSpPr>
          <a:xfrm>
            <a:off x="4128713" y="3773092"/>
            <a:ext cx="2626659" cy="2783496"/>
            <a:chOff x="2205317" y="3622254"/>
            <a:chExt cx="2626659" cy="2783496"/>
          </a:xfrm>
        </p:grpSpPr>
        <p:pic>
          <p:nvPicPr>
            <p:cNvPr id="12" name="图片 6">
              <a:extLst>
                <a:ext uri="{FF2B5EF4-FFF2-40B4-BE49-F238E27FC236}">
                  <a16:creationId xmlns:a16="http://schemas.microsoft.com/office/drawing/2014/main" id="{74A2DD4E-3078-EC42-A555-948CD5CCA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62" r="69454"/>
            <a:stretch/>
          </p:blipFill>
          <p:spPr>
            <a:xfrm>
              <a:off x="2205317" y="3622254"/>
              <a:ext cx="2626659" cy="2783496"/>
            </a:xfrm>
            <a:prstGeom prst="rect">
              <a:avLst/>
            </a:prstGeom>
          </p:spPr>
        </p:pic>
        <p:sp>
          <p:nvSpPr>
            <p:cNvPr id="13" name="矩形 7">
              <a:extLst>
                <a:ext uri="{FF2B5EF4-FFF2-40B4-BE49-F238E27FC236}">
                  <a16:creationId xmlns:a16="http://schemas.microsoft.com/office/drawing/2014/main" id="{B6CFE419-FD61-3C79-C425-4325DAB549C3}"/>
                </a:ext>
              </a:extLst>
            </p:cNvPr>
            <p:cNvSpPr/>
            <p:nvPr/>
          </p:nvSpPr>
          <p:spPr>
            <a:xfrm>
              <a:off x="3367208" y="5014002"/>
              <a:ext cx="860118" cy="3674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4EF6DC6A-9401-FAF0-F2F4-31543B6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103"/>
          </a:xfrm>
        </p:spPr>
        <p:txBody>
          <a:bodyPr>
            <a:normAutofit/>
          </a:bodyPr>
          <a:lstStyle/>
          <a:p>
            <a:r>
              <a:rPr lang="en-US" altLang="zh-CN" sz="3200" b="1" i="0" dirty="0">
                <a:solidFill>
                  <a:srgbClr val="161D39"/>
                </a:solidFill>
                <a:effectLst/>
                <a:latin typeface="Source Sans Pro" panose="020B0503030403020204" pitchFamily="34" charset="0"/>
              </a:rPr>
              <a:t>Q51559 · Structure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889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59052DC-9A51-7D57-BEBF-8002F04E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62113" cy="6858000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07F3D405-3EB8-AF52-6D1E-70459B9CF02E}"/>
              </a:ext>
            </a:extLst>
          </p:cNvPr>
          <p:cNvSpPr txBox="1">
            <a:spLocks/>
          </p:cNvSpPr>
          <p:nvPr/>
        </p:nvSpPr>
        <p:spPr>
          <a:xfrm>
            <a:off x="8034" y="-60275"/>
            <a:ext cx="10515600" cy="6221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>
                <a:solidFill>
                  <a:srgbClr val="161D39"/>
                </a:solidFill>
                <a:latin typeface="Source Sans Pro" panose="020B0503030403020204" pitchFamily="34" charset="0"/>
              </a:rPr>
              <a:t>DATAset</a:t>
            </a:r>
            <a:r>
              <a:rPr lang="en-US" altLang="zh-CN" sz="3200" b="1" dirty="0">
                <a:solidFill>
                  <a:srgbClr val="161D39"/>
                </a:solidFill>
                <a:latin typeface="Source Sans Pro" panose="020B0503030403020204" pitchFamily="34" charset="0"/>
              </a:rPr>
              <a:t> · Profile</a:t>
            </a:r>
            <a:endParaRPr lang="zh-CN" altLang="en-US" sz="3200" dirty="0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FF5349E-5304-E64A-482B-B6739D66D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4791"/>
              </p:ext>
            </p:extLst>
          </p:nvPr>
        </p:nvGraphicFramePr>
        <p:xfrm>
          <a:off x="7325182" y="3900488"/>
          <a:ext cx="4589375" cy="259238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16638">
                  <a:extLst>
                    <a:ext uri="{9D8B030D-6E8A-4147-A177-3AD203B41FA5}">
                      <a16:colId xmlns:a16="http://schemas.microsoft.com/office/drawing/2014/main" val="3078642775"/>
                    </a:ext>
                  </a:extLst>
                </a:gridCol>
                <a:gridCol w="208561">
                  <a:extLst>
                    <a:ext uri="{9D8B030D-6E8A-4147-A177-3AD203B41FA5}">
                      <a16:colId xmlns:a16="http://schemas.microsoft.com/office/drawing/2014/main" val="1439076215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581947426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447495764"/>
                    </a:ext>
                  </a:extLst>
                </a:gridCol>
                <a:gridCol w="212090">
                  <a:extLst>
                    <a:ext uri="{9D8B030D-6E8A-4147-A177-3AD203B41FA5}">
                      <a16:colId xmlns:a16="http://schemas.microsoft.com/office/drawing/2014/main" val="38482331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2341254797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1037424802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1858993651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418538103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3516007538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3968424893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2817466548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3275891495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3590069815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3740103654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3314155007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1138761307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4061488508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435274521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3538455940"/>
                    </a:ext>
                  </a:extLst>
                </a:gridCol>
                <a:gridCol w="216638">
                  <a:extLst>
                    <a:ext uri="{9D8B030D-6E8A-4147-A177-3AD203B41FA5}">
                      <a16:colId xmlns:a16="http://schemas.microsoft.com/office/drawing/2014/main" val="549124229"/>
                    </a:ext>
                  </a:extLst>
                </a:gridCol>
              </a:tblGrid>
              <a:tr h="370341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6986558"/>
                  </a:ext>
                </a:extLst>
              </a:tr>
              <a:tr h="37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5926076"/>
                  </a:ext>
                </a:extLst>
              </a:tr>
              <a:tr h="37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5346212"/>
                  </a:ext>
                </a:extLst>
              </a:tr>
              <a:tr h="37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3039005"/>
                  </a:ext>
                </a:extLst>
              </a:tr>
              <a:tr h="37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6396144"/>
                  </a:ext>
                </a:extLst>
              </a:tr>
              <a:tr h="37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3087362"/>
                  </a:ext>
                </a:extLst>
              </a:tr>
              <a:tr h="37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54460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5A85F4-25A1-91FD-C954-5EE768945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65513"/>
              </p:ext>
            </p:extLst>
          </p:nvPr>
        </p:nvGraphicFramePr>
        <p:xfrm>
          <a:off x="7325182" y="895936"/>
          <a:ext cx="4589379" cy="2592384"/>
        </p:xfrm>
        <a:graphic>
          <a:graphicData uri="http://schemas.openxmlformats.org/drawingml/2006/table">
            <a:tbl>
              <a:tblPr/>
              <a:tblGrid>
                <a:gridCol w="509931">
                  <a:extLst>
                    <a:ext uri="{9D8B030D-6E8A-4147-A177-3AD203B41FA5}">
                      <a16:colId xmlns:a16="http://schemas.microsoft.com/office/drawing/2014/main" val="3598368631"/>
                    </a:ext>
                  </a:extLst>
                </a:gridCol>
                <a:gridCol w="509931">
                  <a:extLst>
                    <a:ext uri="{9D8B030D-6E8A-4147-A177-3AD203B41FA5}">
                      <a16:colId xmlns:a16="http://schemas.microsoft.com/office/drawing/2014/main" val="3923747367"/>
                    </a:ext>
                  </a:extLst>
                </a:gridCol>
                <a:gridCol w="509931">
                  <a:extLst>
                    <a:ext uri="{9D8B030D-6E8A-4147-A177-3AD203B41FA5}">
                      <a16:colId xmlns:a16="http://schemas.microsoft.com/office/drawing/2014/main" val="2491872260"/>
                    </a:ext>
                  </a:extLst>
                </a:gridCol>
                <a:gridCol w="509931">
                  <a:extLst>
                    <a:ext uri="{9D8B030D-6E8A-4147-A177-3AD203B41FA5}">
                      <a16:colId xmlns:a16="http://schemas.microsoft.com/office/drawing/2014/main" val="5201746"/>
                    </a:ext>
                  </a:extLst>
                </a:gridCol>
                <a:gridCol w="509931">
                  <a:extLst>
                    <a:ext uri="{9D8B030D-6E8A-4147-A177-3AD203B41FA5}">
                      <a16:colId xmlns:a16="http://schemas.microsoft.com/office/drawing/2014/main" val="1744398900"/>
                    </a:ext>
                  </a:extLst>
                </a:gridCol>
                <a:gridCol w="509931">
                  <a:extLst>
                    <a:ext uri="{9D8B030D-6E8A-4147-A177-3AD203B41FA5}">
                      <a16:colId xmlns:a16="http://schemas.microsoft.com/office/drawing/2014/main" val="2954975192"/>
                    </a:ext>
                  </a:extLst>
                </a:gridCol>
                <a:gridCol w="509931">
                  <a:extLst>
                    <a:ext uri="{9D8B030D-6E8A-4147-A177-3AD203B41FA5}">
                      <a16:colId xmlns:a16="http://schemas.microsoft.com/office/drawing/2014/main" val="3301448754"/>
                    </a:ext>
                  </a:extLst>
                </a:gridCol>
                <a:gridCol w="509931">
                  <a:extLst>
                    <a:ext uri="{9D8B030D-6E8A-4147-A177-3AD203B41FA5}">
                      <a16:colId xmlns:a16="http://schemas.microsoft.com/office/drawing/2014/main" val="3033612498"/>
                    </a:ext>
                  </a:extLst>
                </a:gridCol>
                <a:gridCol w="509931">
                  <a:extLst>
                    <a:ext uri="{9D8B030D-6E8A-4147-A177-3AD203B41FA5}">
                      <a16:colId xmlns:a16="http://schemas.microsoft.com/office/drawing/2014/main" val="2952667487"/>
                    </a:ext>
                  </a:extLst>
                </a:gridCol>
              </a:tblGrid>
              <a:tr h="379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 sites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RAQLSQ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 sites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RAQLSQ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 sites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RAQLSQ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742376"/>
                  </a:ext>
                </a:extLst>
              </a:tr>
              <a:tr h="363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70012"/>
                  </a:ext>
                </a:extLst>
              </a:tr>
              <a:tr h="363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787303"/>
                  </a:ext>
                </a:extLst>
              </a:tr>
              <a:tr h="363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77125"/>
                  </a:ext>
                </a:extLst>
              </a:tr>
              <a:tr h="363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703748"/>
                  </a:ext>
                </a:extLst>
              </a:tr>
              <a:tr h="3790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9162"/>
                  </a:ext>
                </a:extLst>
              </a:tr>
              <a:tr h="3790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502138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CEF733FB-CFA7-0C93-88BB-464331B2AC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5947"/>
          <a:stretch/>
        </p:blipFill>
        <p:spPr>
          <a:xfrm>
            <a:off x="8034" y="5917223"/>
            <a:ext cx="1676634" cy="9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FF417F-BC7D-54A5-EB48-9943F90C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4062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186EBE-5832-75B5-AFDA-A94881D9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63" y="655017"/>
            <a:ext cx="3410534" cy="6635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161D39"/>
                </a:solidFill>
                <a:latin typeface="Source Sans Pro" panose="020B0503030403020204" pitchFamily="34" charset="0"/>
              </a:rPr>
              <a:t>Fitness · </a:t>
            </a:r>
            <a:r>
              <a:rPr lang="en-US" altLang="zh-CN" sz="3200" b="1" dirty="0" err="1">
                <a:solidFill>
                  <a:srgbClr val="161D39"/>
                </a:solidFill>
                <a:latin typeface="Source Sans Pro" panose="020B0503030403020204" pitchFamily="34" charset="0"/>
              </a:rPr>
              <a:t>Analyse</a:t>
            </a:r>
            <a:endParaRPr lang="zh-CN" altLang="en-US" sz="3200" b="1" dirty="0">
              <a:solidFill>
                <a:srgbClr val="161D39"/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53DE282-7BB7-A68B-7775-D451D70A5BE8}"/>
              </a:ext>
            </a:extLst>
          </p:cNvPr>
          <p:cNvGraphicFramePr>
            <a:graphicFrameLocks noGrp="1"/>
          </p:cNvGraphicFramePr>
          <p:nvPr/>
        </p:nvGraphicFramePr>
        <p:xfrm>
          <a:off x="9961325" y="655017"/>
          <a:ext cx="1771650" cy="158115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80274">
                  <a:extLst>
                    <a:ext uri="{9D8B030D-6E8A-4147-A177-3AD203B41FA5}">
                      <a16:colId xmlns:a16="http://schemas.microsoft.com/office/drawing/2014/main" val="2940659070"/>
                    </a:ext>
                  </a:extLst>
                </a:gridCol>
                <a:gridCol w="691376">
                  <a:extLst>
                    <a:ext uri="{9D8B030D-6E8A-4147-A177-3AD203B41FA5}">
                      <a16:colId xmlns:a16="http://schemas.microsoft.com/office/drawing/2014/main" val="989627911"/>
                    </a:ext>
                  </a:extLst>
                </a:gridCol>
              </a:tblGrid>
              <a:tr h="19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RAQLSQ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09339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4384042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010000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5529505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001000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4310252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000100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1765694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000010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1294900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923718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108049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5B7FF816-C558-EEA1-1389-ADE6B377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1" y="0"/>
            <a:ext cx="3676650" cy="300635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A56A049-01DA-547B-0346-2F5FD532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236" y="3006358"/>
            <a:ext cx="5491005" cy="36392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F59E9B1-620B-A6EA-2FAE-F0DA01F32DA1}"/>
              </a:ext>
            </a:extLst>
          </p:cNvPr>
          <p:cNvSpPr/>
          <p:nvPr/>
        </p:nvSpPr>
        <p:spPr>
          <a:xfrm rot="2700000">
            <a:off x="1902335" y="5452961"/>
            <a:ext cx="193001" cy="1930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53AB-0CC1-DCDC-0211-924549A8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7815-8875-4FBB-9BEB-2E6DC5FF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1BACDDB-A2C8-52BB-8FD8-2CF08B037D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21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161D39"/>
                </a:solidFill>
                <a:latin typeface="Source Sans Pro" panose="020B0503030403020204" pitchFamily="34" charset="0"/>
              </a:rPr>
              <a:t>Method &amp; </a:t>
            </a:r>
            <a:r>
              <a:rPr lang="en-US" altLang="zh-CN" sz="3200" b="1" dirty="0" err="1">
                <a:solidFill>
                  <a:srgbClr val="161D39"/>
                </a:solidFill>
                <a:latin typeface="Source Sans Pro" panose="020B0503030403020204" pitchFamily="34" charset="0"/>
              </a:rPr>
              <a:t>Pepline</a:t>
            </a:r>
            <a:endParaRPr lang="en-US" altLang="zh-CN" sz="3200" b="1" dirty="0">
              <a:solidFill>
                <a:srgbClr val="161D39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CC42C-2474-755E-B930-DDE030B9468C}"/>
              </a:ext>
            </a:extLst>
          </p:cNvPr>
          <p:cNvSpPr txBox="1"/>
          <p:nvPr/>
        </p:nvSpPr>
        <p:spPr>
          <a:xfrm>
            <a:off x="879054" y="1658615"/>
            <a:ext cx="175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AB912-FF8A-589D-0133-E394EDC24F3B}"/>
              </a:ext>
            </a:extLst>
          </p:cNvPr>
          <p:cNvSpPr txBox="1"/>
          <p:nvPr/>
        </p:nvSpPr>
        <p:spPr>
          <a:xfrm>
            <a:off x="226475" y="3722057"/>
            <a:ext cx="33459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Activity, Selectivity, </a:t>
            </a:r>
            <a:r>
              <a:rPr lang="en-US" dirty="0">
                <a:solidFill>
                  <a:srgbClr val="FF0000"/>
                </a:solidFill>
              </a:rPr>
              <a:t>Prod</a:t>
            </a:r>
            <a:r>
              <a:rPr lang="en-US" dirty="0"/>
              <a:t> of A &amp; S</a:t>
            </a:r>
          </a:p>
          <a:p>
            <a:r>
              <a:rPr lang="en-US" dirty="0"/>
              <a:t>Combinations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X1,X2….X6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X1,X2…; X1*X2…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X1,X2…; X1*X2…; X1/X2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9AAF6-58C1-4E0C-CA57-B57286CD9379}"/>
              </a:ext>
            </a:extLst>
          </p:cNvPr>
          <p:cNvSpPr txBox="1"/>
          <p:nvPr/>
        </p:nvSpPr>
        <p:spPr>
          <a:xfrm>
            <a:off x="5410892" y="3745299"/>
            <a:ext cx="1860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DCC9D-C7A3-E4AC-49AE-0DD118542106}"/>
              </a:ext>
            </a:extLst>
          </p:cNvPr>
          <p:cNvSpPr txBox="1"/>
          <p:nvPr/>
        </p:nvSpPr>
        <p:spPr>
          <a:xfrm>
            <a:off x="5577117" y="1658615"/>
            <a:ext cx="250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Spearman correlation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23235-EBAD-7AC5-4E4C-5364AD205F26}"/>
              </a:ext>
            </a:extLst>
          </p:cNvPr>
          <p:cNvSpPr txBox="1"/>
          <p:nvPr/>
        </p:nvSpPr>
        <p:spPr>
          <a:xfrm>
            <a:off x="10345071" y="1658615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495AD-B360-5D5E-AA4D-62E33CC53FF9}"/>
              </a:ext>
            </a:extLst>
          </p:cNvPr>
          <p:cNvSpPr txBox="1"/>
          <p:nvPr/>
        </p:nvSpPr>
        <p:spPr>
          <a:xfrm>
            <a:off x="10296949" y="3745299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32D939-4EB1-A4CD-5E84-09E7AAA265A0}"/>
              </a:ext>
            </a:extLst>
          </p:cNvPr>
          <p:cNvCxnSpPr>
            <a:cxnSpLocks/>
          </p:cNvCxnSpPr>
          <p:nvPr/>
        </p:nvCxnSpPr>
        <p:spPr>
          <a:xfrm>
            <a:off x="1741714" y="2347279"/>
            <a:ext cx="0" cy="121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B8A34-B749-9D30-74CB-7129C22D5DD3}"/>
              </a:ext>
            </a:extLst>
          </p:cNvPr>
          <p:cNvCxnSpPr>
            <a:cxnSpLocks/>
          </p:cNvCxnSpPr>
          <p:nvPr/>
        </p:nvCxnSpPr>
        <p:spPr>
          <a:xfrm>
            <a:off x="3468914" y="3910074"/>
            <a:ext cx="161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8E99DF-ED76-B3EA-5E1D-B3177CCB57A4}"/>
              </a:ext>
            </a:extLst>
          </p:cNvPr>
          <p:cNvCxnSpPr>
            <a:cxnSpLocks/>
          </p:cNvCxnSpPr>
          <p:nvPr/>
        </p:nvCxnSpPr>
        <p:spPr>
          <a:xfrm flipV="1">
            <a:off x="6745348" y="2587336"/>
            <a:ext cx="0" cy="84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AD2539-2E72-28E0-856E-7E485BF99ECF}"/>
              </a:ext>
            </a:extLst>
          </p:cNvPr>
          <p:cNvCxnSpPr>
            <a:cxnSpLocks/>
          </p:cNvCxnSpPr>
          <p:nvPr/>
        </p:nvCxnSpPr>
        <p:spPr>
          <a:xfrm>
            <a:off x="6096000" y="2473036"/>
            <a:ext cx="0" cy="108759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BB2C5A-E529-5048-7DD0-58BBE42DB801}"/>
              </a:ext>
            </a:extLst>
          </p:cNvPr>
          <p:cNvCxnSpPr>
            <a:cxnSpLocks/>
          </p:cNvCxnSpPr>
          <p:nvPr/>
        </p:nvCxnSpPr>
        <p:spPr>
          <a:xfrm>
            <a:off x="7678545" y="1840454"/>
            <a:ext cx="233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0DCE48-12DD-CFDE-5FB2-03FD6A8E07F4}"/>
              </a:ext>
            </a:extLst>
          </p:cNvPr>
          <p:cNvCxnSpPr>
            <a:cxnSpLocks/>
          </p:cNvCxnSpPr>
          <p:nvPr/>
        </p:nvCxnSpPr>
        <p:spPr>
          <a:xfrm>
            <a:off x="10683210" y="2162613"/>
            <a:ext cx="0" cy="12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07F6942-BA6F-8F5D-754B-115D5AA0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7" y="1161932"/>
            <a:ext cx="5400675" cy="4124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33146-E4B7-0A07-FAD4-D354A2E0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9C25-F20F-7DA0-148A-04E14ED2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D722882-B5D0-E578-99E6-4D74AA4300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21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161D39"/>
                </a:solidFill>
                <a:latin typeface="Source Sans Pro" panose="020B0503030403020204" pitchFamily="34" charset="0"/>
              </a:rPr>
              <a:t>PSSM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8793D-76C6-F3CE-7F64-700C2A77ADF9}"/>
              </a:ext>
            </a:extLst>
          </p:cNvPr>
          <p:cNvSpPr txBox="1"/>
          <p:nvPr/>
        </p:nvSpPr>
        <p:spPr>
          <a:xfrm>
            <a:off x="695324" y="2005445"/>
            <a:ext cx="222452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Data Imputation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147 site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 (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Ile</a:t>
            </a:r>
            <a:r>
              <a:rPr lang="en-US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K (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Lys</a:t>
            </a:r>
            <a:r>
              <a:rPr lang="en-US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M (Met)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056938-52D6-97F0-75C5-C9CF18F55A36}"/>
              </a:ext>
            </a:extLst>
          </p:cNvPr>
          <p:cNvSpPr txBox="1"/>
          <p:nvPr/>
        </p:nvSpPr>
        <p:spPr>
          <a:xfrm>
            <a:off x="3147579" y="2836442"/>
            <a:ext cx="222452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L/V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R/</a:t>
            </a:r>
            <a:r>
              <a:rPr lang="en-US" dirty="0">
                <a:solidFill>
                  <a:srgbClr val="FF0000"/>
                </a:solidFill>
              </a:rPr>
              <a:t>(H,E)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A,D…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E80B7F-343C-C00E-38D7-49D77A14A7AE}"/>
              </a:ext>
            </a:extLst>
          </p:cNvPr>
          <p:cNvGrpSpPr/>
          <p:nvPr/>
        </p:nvGrpSpPr>
        <p:grpSpPr>
          <a:xfrm>
            <a:off x="6415087" y="977703"/>
            <a:ext cx="5400675" cy="4308554"/>
            <a:chOff x="6314209" y="987228"/>
            <a:chExt cx="5400675" cy="43085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C24E36-736B-552E-C4D0-B6F54310F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4209" y="1161932"/>
              <a:ext cx="5400675" cy="413385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E3E817-C369-FED6-D11D-8D36F56F9683}"/>
                </a:ext>
              </a:extLst>
            </p:cNvPr>
            <p:cNvSpPr/>
            <p:nvPr/>
          </p:nvSpPr>
          <p:spPr>
            <a:xfrm>
              <a:off x="9393382" y="987228"/>
              <a:ext cx="426027" cy="235864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591F10-3493-8E5B-AAAF-443D09245B8B}"/>
                </a:ext>
              </a:extLst>
            </p:cNvPr>
            <p:cNvSpPr/>
            <p:nvPr/>
          </p:nvSpPr>
          <p:spPr>
            <a:xfrm>
              <a:off x="6889173" y="2722417"/>
              <a:ext cx="426027" cy="102870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F68565-5346-87C8-A9A5-0E7EF1BDFE40}"/>
                </a:ext>
              </a:extLst>
            </p:cNvPr>
            <p:cNvSpPr/>
            <p:nvPr/>
          </p:nvSpPr>
          <p:spPr>
            <a:xfrm>
              <a:off x="8141277" y="3111841"/>
              <a:ext cx="426027" cy="63927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8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32F19FF3-CA86-B884-0F08-8272792A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80" y="1749372"/>
            <a:ext cx="5237019" cy="51086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1020A8-DEA7-ED97-D844-5F2D3698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24B96-697F-65F7-6AEA-0DAB930B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E9DDDB0-12CA-E0CF-7754-2C1147E27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749372"/>
            <a:ext cx="5237018" cy="5108627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39434D41-2E8C-B83F-80AA-B6321C4F91A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21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61D39"/>
                </a:solidFill>
                <a:effectLst/>
                <a:uLnTx/>
                <a:uFillTx/>
                <a:latin typeface="Source Sans Pro" panose="020B0503030403020204" pitchFamily="34" charset="0"/>
                <a:ea typeface="等线" panose="02010600030101010101" pitchFamily="2" charset="-122"/>
                <a:cs typeface="+mn-cs"/>
              </a:rPr>
              <a:t>Too complicate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61D39"/>
                </a:solidFill>
                <a:effectLst/>
                <a:uLnTx/>
                <a:uFillTx/>
                <a:latin typeface="Source Sans Pro" panose="020B0503030403020204" pitchFamily="34" charset="0"/>
                <a:ea typeface="等线" panose="02010600030101010101" pitchFamily="2" charset="-122"/>
                <a:cs typeface="+mn-cs"/>
              </a:rPr>
              <a:t>v.s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61D39"/>
                </a:solidFill>
                <a:effectLst/>
                <a:uLnTx/>
                <a:uFillTx/>
                <a:latin typeface="Source Sans Pro" panose="020B0503030403020204" pitchFamily="34" charset="0"/>
                <a:ea typeface="等线" panose="02010600030101010101" pitchFamily="2" charset="-122"/>
                <a:cs typeface="+mn-cs"/>
              </a:rPr>
              <a:t>. Too simple	(Linear Regression)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6BB4C95-56CD-3137-863C-3806CD023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23" y="1882053"/>
            <a:ext cx="1848859" cy="173981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F74FD79-5519-FFF9-E58C-FA33C0F9B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964" y="1882053"/>
            <a:ext cx="1789378" cy="173981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776DF24-AFD4-15A5-17F7-38DE99774D0C}"/>
              </a:ext>
            </a:extLst>
          </p:cNvPr>
          <p:cNvSpPr txBox="1"/>
          <p:nvPr/>
        </p:nvSpPr>
        <p:spPr>
          <a:xfrm>
            <a:off x="5413664" y="3657354"/>
            <a:ext cx="16022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←</a:t>
            </a:r>
            <a:r>
              <a:rPr lang="en-US" altLang="zh-CN" sz="1400" dirty="0"/>
              <a:t>(6 + 15) * 3 + 1</a:t>
            </a:r>
          </a:p>
          <a:p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logged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coef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→ </a:t>
            </a:r>
            <a:r>
              <a:rPr lang="en-US" altLang="zh-CN" sz="1400" dirty="0"/>
              <a:t>6 / 6 / 6 * 2</a:t>
            </a:r>
          </a:p>
        </p:txBody>
      </p:sp>
      <p:sp>
        <p:nvSpPr>
          <p:cNvPr id="4" name="文本框 22">
            <a:extLst>
              <a:ext uri="{FF2B5EF4-FFF2-40B4-BE49-F238E27FC236}">
                <a16:creationId xmlns:a16="http://schemas.microsoft.com/office/drawing/2014/main" id="{579CB89E-E895-9548-A0C4-1F7F31D9EA6F}"/>
              </a:ext>
            </a:extLst>
          </p:cNvPr>
          <p:cNvSpPr txBox="1"/>
          <p:nvPr/>
        </p:nvSpPr>
        <p:spPr>
          <a:xfrm>
            <a:off x="2618508" y="1344873"/>
            <a:ext cx="85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↓： </a:t>
            </a:r>
            <a:r>
              <a:rPr lang="en-US" altLang="zh-CN" dirty="0"/>
              <a:t>spearman coefficients of random sampling from [prediction, reality]   </a:t>
            </a:r>
            <a:r>
              <a:rPr lang="zh-CN" altLang="en-US" dirty="0"/>
              <a:t>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571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821</Words>
  <Application>Microsoft Office PowerPoint</Application>
  <PresentationFormat>Widescreen</PresentationFormat>
  <Paragraphs>379</Paragraphs>
  <Slides>15</Slides>
  <Notes>12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宋体</vt:lpstr>
      <vt:lpstr>Arial</vt:lpstr>
      <vt:lpstr>Calibri</vt:lpstr>
      <vt:lpstr>Calibri Light</vt:lpstr>
      <vt:lpstr>Lato</vt:lpstr>
      <vt:lpstr>Open Sans</vt:lpstr>
      <vt:lpstr>Roboto</vt:lpstr>
      <vt:lpstr>Source Sans Pro</vt:lpstr>
      <vt:lpstr>Office Theme</vt:lpstr>
      <vt:lpstr>SYNBIO CHALLENGES 2.0</vt:lpstr>
      <vt:lpstr>PowerPoint Presentation</vt:lpstr>
      <vt:lpstr>Q51559 · RHLA_PSEAE</vt:lpstr>
      <vt:lpstr>Q51559 · Structure</vt:lpstr>
      <vt:lpstr>PowerPoint Presentation</vt:lpstr>
      <vt:lpstr>Fitness · Analyse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SYNBIO CHALLENGES 2.0</dc:title>
  <dc:creator>ZhangBilliger</dc:creator>
  <cp:lastModifiedBy>ZhangBilliger</cp:lastModifiedBy>
  <cp:revision>2</cp:revision>
  <dcterms:created xsi:type="dcterms:W3CDTF">2023-07-24T07:07:29Z</dcterms:created>
  <dcterms:modified xsi:type="dcterms:W3CDTF">2023-08-04T03:47:59Z</dcterms:modified>
</cp:coreProperties>
</file>