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1359"/>
    <p:restoredTop sz="94660"/>
  </p:normalViewPr>
  <p:slideViewPr>
    <p:cSldViewPr snapToGrid="0">
      <p:cViewPr varScale="1">
        <p:scale>
          <a:sx n="77" d="100"/>
          <a:sy n="77" d="100"/>
        </p:scale>
        <p:origin x="642" y="5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D0DE-1419-44B7-971A-BB4BCA997AB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C604-42BF-49EE-B6FB-12BA5A08A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48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D0DE-1419-44B7-971A-BB4BCA997AB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C604-42BF-49EE-B6FB-12BA5A08A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07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D0DE-1419-44B7-971A-BB4BCA997AB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C604-42BF-49EE-B6FB-12BA5A08A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044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D0DE-1419-44B7-971A-BB4BCA997AB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C604-42BF-49EE-B6FB-12BA5A08A1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1863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D0DE-1419-44B7-971A-BB4BCA997AB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C604-42BF-49EE-B6FB-12BA5A08A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391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D0DE-1419-44B7-971A-BB4BCA997AB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C604-42BF-49EE-B6FB-12BA5A08A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410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D0DE-1419-44B7-971A-BB4BCA997AB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C604-42BF-49EE-B6FB-12BA5A08A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418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D0DE-1419-44B7-971A-BB4BCA997AB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C604-42BF-49EE-B6FB-12BA5A08A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92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D0DE-1419-44B7-971A-BB4BCA997AB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C604-42BF-49EE-B6FB-12BA5A08A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87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D0DE-1419-44B7-971A-BB4BCA997AB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C604-42BF-49EE-B6FB-12BA5A08A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02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D0DE-1419-44B7-971A-BB4BCA997AB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C604-42BF-49EE-B6FB-12BA5A08A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52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D0DE-1419-44B7-971A-BB4BCA997AB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C604-42BF-49EE-B6FB-12BA5A08A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70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D0DE-1419-44B7-971A-BB4BCA997AB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C604-42BF-49EE-B6FB-12BA5A08A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57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D0DE-1419-44B7-971A-BB4BCA997AB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C604-42BF-49EE-B6FB-12BA5A08A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2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D0DE-1419-44B7-971A-BB4BCA997AB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C604-42BF-49EE-B6FB-12BA5A08A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3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D0DE-1419-44B7-971A-BB4BCA997AB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C604-42BF-49EE-B6FB-12BA5A08A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29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D0DE-1419-44B7-971A-BB4BCA997AB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C604-42BF-49EE-B6FB-12BA5A08A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8759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theme" Target="../theme/theme1.xml"  /><Relationship Id="rId19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31BD0DE-1419-44B7-971A-BB4BCA997AB5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447C604-42BF-49EE-B6FB-12BA5A08A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560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사원 </a:t>
            </a:r>
            <a:r>
              <a:rPr lang="ko-KR" altLang="en-US">
                <a:ln w="6350" cap="flat" cmpd="sng" algn="ctr">
                  <a:solidFill>
                    <a:schemeClr val="accent6"/>
                  </a:solidFill>
                  <a:prstDash val="solid"/>
                  <a:miter/>
                </a:ln>
                <a:gradFill flip="xy"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  <a:tileRect/>
                </a:gradFill>
              </a:rPr>
              <a:t>생</a:t>
            </a:r>
            <a:r>
              <a:rPr lang="ko-KR" altLang="en-US">
                <a:ln w="6350" cap="flat" cmpd="sng" algn="ctr">
                  <a:solidFill>
                    <a:schemeClr val="accent2"/>
                  </a:solidFill>
                  <a:prstDash val="solid"/>
                  <a:miter/>
                </a:ln>
                <a:gradFill flip="xy" rotWithShape="1">
                  <a:gsLst>
                    <a:gs pos="0">
                      <a:schemeClr val="accent2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2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2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  <a:tileRect/>
                </a:gradFill>
              </a:rPr>
              <a:t>일</a:t>
            </a:r>
            <a:r>
              <a:rPr lang="ko-KR" altLang="en-US"/>
              <a:t> 프로그램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30415-</a:t>
            </a:r>
            <a:r>
              <a:rPr lang="ko-KR" altLang="en-US"/>
              <a:t>이경민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27074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9600" dirty="0" smtClean="0">
                <a:solidFill>
                  <a:srgbClr val="FF0000"/>
                </a:solidFill>
              </a:rPr>
              <a:t>감</a:t>
            </a:r>
            <a:r>
              <a:rPr lang="ko-KR" altLang="en-US" sz="9600" dirty="0" smtClean="0">
                <a:solidFill>
                  <a:srgbClr val="FFC000"/>
                </a:solidFill>
              </a:rPr>
              <a:t>사</a:t>
            </a:r>
            <a:r>
              <a:rPr lang="ko-KR" altLang="en-US" sz="9600" dirty="0" smtClean="0">
                <a:solidFill>
                  <a:srgbClr val="FFFF00"/>
                </a:solidFill>
              </a:rPr>
              <a:t>합</a:t>
            </a:r>
            <a:r>
              <a:rPr lang="ko-KR" altLang="en-US" sz="9600" dirty="0" smtClean="0">
                <a:solidFill>
                  <a:srgbClr val="00B050"/>
                </a:solidFill>
              </a:rPr>
              <a:t>니</a:t>
            </a:r>
            <a:r>
              <a:rPr lang="ko-KR" altLang="en-US" sz="9600" dirty="0" smtClean="0">
                <a:solidFill>
                  <a:srgbClr val="00B0F0"/>
                </a:solidFill>
              </a:rPr>
              <a:t>다</a:t>
            </a:r>
            <a:endParaRPr lang="ko-KR" altLang="en-US" sz="9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1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주제 선정 이유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프로젝트 순서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사원 목록 오류에 대비한 수정프로그램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후기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072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13795" y="2789129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9600" dirty="0" smtClean="0">
                <a:latin typeface="Arial Black" panose="020B0A04020102020204" pitchFamily="34" charset="0"/>
              </a:rPr>
              <a:t>PRAT.1</a:t>
            </a:r>
          </a:p>
          <a:p>
            <a:r>
              <a:rPr lang="ko-KR" altLang="en-US" sz="3200" dirty="0" smtClean="0">
                <a:latin typeface="Arial Black" panose="020B0A04020102020204" pitchFamily="34" charset="0"/>
              </a:rPr>
              <a:t>주제선정이유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1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주제 선정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900" indent="0" algn="ctr">
              <a:lnSpc>
                <a:spcPct val="200000"/>
              </a:lnSpc>
              <a:buNone/>
            </a:pP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</a:rPr>
              <a:t>다른 주제로도 많이 생각하였지만 제가 프로그램을 만들어 낼</a:t>
            </a:r>
            <a:r>
              <a:rPr lang="en-US" altLang="ko-KR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</a:rPr>
              <a:t>수 있는 것으로 하는게 좋다고 생각하여 수업시간에 많이 한 사원 조회를 재탕하여 보여주는게 낫다고 생각했습니다</a:t>
            </a:r>
            <a:endParaRPr lang="en-US" altLang="ko-KR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0" indent="0" algn="ctr">
              <a:lnSpc>
                <a:spcPct val="200000"/>
              </a:lnSpc>
              <a:buNone/>
            </a:pPr>
            <a:endParaRPr lang="en-US" altLang="ko-KR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</a:rPr>
              <a:t>또한 이런 프로그램으로 활용하여 회사 내 사원들의 생년월일을 정확하게 입력하여 생일날을 빼먹지 않고 축하할 수 있게 하고 싶었습니다</a:t>
            </a:r>
            <a:endParaRPr lang="en-US" altLang="ko-KR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14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13795" y="2789129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9600" dirty="0" smtClean="0">
                <a:latin typeface="Arial Black" panose="020B0A04020102020204" pitchFamily="34" charset="0"/>
              </a:rPr>
              <a:t>PRAT.2</a:t>
            </a:r>
          </a:p>
          <a:p>
            <a:r>
              <a:rPr lang="ko-KR" altLang="en-US" sz="3200" dirty="0" smtClean="0">
                <a:latin typeface="Arial Black" panose="020B0A04020102020204" pitchFamily="34" charset="0"/>
              </a:rPr>
              <a:t>프로젝트 순서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76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프로젝트 순서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13795" y="3068877"/>
            <a:ext cx="2567835" cy="1565753"/>
          </a:xfrm>
          <a:prstGeom prst="rect">
            <a:avLst/>
          </a:prstGeom>
          <a:solidFill>
            <a:schemeClr val="tx1"/>
          </a:solidFill>
          <a:ln w="34925">
            <a:solidFill>
              <a:srgbClr val="ffffff"/>
            </a:solidFill>
          </a:ln>
          <a:effectLst>
            <a:glow rad="190500">
              <a:schemeClr val="accent2">
                <a:satMod val="175000"/>
                <a:alpha val="50000"/>
              </a:schemeClr>
            </a:glow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8000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ysClr val="windowText" lastClr="000000"/>
                </a:solidFill>
              </a:rPr>
              <a:t>DB</a:t>
            </a:r>
            <a:r>
              <a:rPr lang="ko-KR" altLang="en-US">
                <a:solidFill>
                  <a:sysClr val="windowText" lastClr="000000"/>
                </a:solidFill>
              </a:rPr>
              <a:t>에 사원정보 입력</a:t>
            </a:r>
            <a:endParaRPr lang="ko-KR" altLang="en-US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ysClr val="windowText" lastClr="000000"/>
                </a:solidFill>
              </a:rPr>
              <a:t>및 생성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2165" y="2705620"/>
            <a:ext cx="2567835" cy="1565753"/>
          </a:xfrm>
          <a:prstGeom prst="rect">
            <a:avLst/>
          </a:prstGeom>
          <a:solidFill>
            <a:schemeClr val="tx1"/>
          </a:solidFill>
          <a:ln w="34925">
            <a:noFill/>
          </a:ln>
          <a:effectLst>
            <a:glow rad="190500">
              <a:schemeClr val="accent5">
                <a:satMod val="175000"/>
                <a:alpha val="5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ysClr val="windowText" lastClr="000000"/>
                </a:solidFill>
              </a:rPr>
              <a:t>사원목록 정의 및 수정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96944" y="2417438"/>
            <a:ext cx="2567835" cy="1565753"/>
          </a:xfrm>
          <a:prstGeom prst="rect">
            <a:avLst/>
          </a:prstGeom>
          <a:solidFill>
            <a:schemeClr val="tx1"/>
          </a:solidFill>
          <a:ln w="34925">
            <a:solidFill>
              <a:srgbClr val="ffffff"/>
            </a:solidFill>
          </a:ln>
          <a:effectLst>
            <a:glow rad="190500">
              <a:schemeClr val="accent6">
                <a:satMod val="175000"/>
                <a:alpha val="50000"/>
              </a:schemeClr>
            </a:glow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8000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400">
                <a:solidFill>
                  <a:sysClr val="windowText" lastClr="000000"/>
                </a:solidFill>
              </a:rPr>
              <a:t>완성</a:t>
            </a:r>
            <a:endParaRPr lang="ko-KR" altLang="en-US" sz="4400">
              <a:solidFill>
                <a:sysClr val="windowText" lastClr="000000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631478" y="3429000"/>
            <a:ext cx="1002082" cy="83924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34925">
            <a:solidFill>
              <a:srgbClr val="ffffff"/>
            </a:solidFill>
          </a:ln>
          <a:effectLst>
            <a:glow rad="190500">
              <a:schemeClr val="accent2">
                <a:satMod val="175000"/>
                <a:alpha val="50000"/>
              </a:schemeClr>
            </a:glow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8000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8873234">
            <a:off x="7479085" y="3449932"/>
            <a:ext cx="1002082" cy="839244"/>
          </a:xfrm>
          <a:prstGeom prst="rightArrow">
            <a:avLst>
              <a:gd name="adj1" fmla="val 41045"/>
              <a:gd name="adj2" fmla="val 47015"/>
            </a:avLst>
          </a:prstGeom>
          <a:solidFill>
            <a:schemeClr val="tx1"/>
          </a:solidFill>
          <a:ln>
            <a:noFill/>
          </a:ln>
          <a:effectLst>
            <a:glow rad="190500">
              <a:schemeClr val="accent5">
                <a:satMod val="175000"/>
                <a:alpha val="5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0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13795" y="2914389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9600" dirty="0" smtClean="0">
                <a:latin typeface="Arial Black" panose="020B0A04020102020204" pitchFamily="34" charset="0"/>
              </a:rPr>
              <a:t>PRAT.3</a:t>
            </a:r>
          </a:p>
          <a:p>
            <a:r>
              <a:rPr lang="ko-KR" altLang="en-US" sz="3200" dirty="0"/>
              <a:t>사원 목록 오류에 대비한 수정프로그램</a:t>
            </a:r>
            <a:endParaRPr lang="en-US" altLang="ko-KR" sz="3200" dirty="0"/>
          </a:p>
          <a:p>
            <a:endParaRPr lang="ko-KR" altLang="en-US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9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400" dirty="0"/>
              <a:t>사원 목록 오류에 대비한 수정프로그램</a:t>
            </a:r>
            <a:endParaRPr lang="en-US" altLang="ko-KR" sz="4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989" y="1478070"/>
            <a:ext cx="6274657" cy="47035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72403" y="4096011"/>
            <a:ext cx="50802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solidFill>
                  <a:srgbClr val="FF0000"/>
                </a:solidFill>
              </a:rPr>
              <a:t>예시입니다</a:t>
            </a:r>
            <a:endParaRPr lang="en-US" altLang="ko-KR" sz="7200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저 빨간 박스처럼 수정 프로그램 만들겠다는 의미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08973" y="3829832"/>
            <a:ext cx="602896" cy="341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95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회사에서 써먹을 기회가 있어서 좋았습니다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나중에 회사 동기들 생일을 미리 축하해주며 섭섭하지 않게 </a:t>
            </a:r>
            <a:r>
              <a:rPr lang="ko-KR" altLang="en-US" dirty="0" err="1" smtClean="0"/>
              <a:t>만들게되어서</a:t>
            </a:r>
            <a:r>
              <a:rPr lang="ko-KR" altLang="en-US" dirty="0" smtClean="0"/>
              <a:t> 좋았습니다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내 생일도 보여줌으로써 챙겨주지 않을까 생각했습니다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그외</a:t>
            </a:r>
            <a:r>
              <a:rPr lang="ko-KR" altLang="en-US" dirty="0" smtClean="0"/>
              <a:t> 수행목적등등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05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깊이">
  <a:themeElements>
    <a:clrScheme name="깊이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깊이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깊이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111</ep:Words>
  <ep:PresentationFormat>와이드스크린</ep:PresentationFormat>
  <ep:Paragraphs>30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깊이</vt:lpstr>
      <vt:lpstr>사원 생일 프로그램</vt:lpstr>
      <vt:lpstr>목차</vt:lpstr>
      <vt:lpstr>슬라이드 3</vt:lpstr>
      <vt:lpstr>주제 선정 이유</vt:lpstr>
      <vt:lpstr>슬라이드 5</vt:lpstr>
      <vt:lpstr>프로젝트 순서</vt:lpstr>
      <vt:lpstr>슬라이드 7</vt:lpstr>
      <vt:lpstr>사원 목록 오류에 대비한 수정프로그램</vt:lpstr>
      <vt:lpstr>후기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2021-05-25T04:00:40.000</dcterms:created>
  <dc:creator>user</dc:creator>
  <cp:lastModifiedBy>user</cp:lastModifiedBy>
  <dcterms:modified xsi:type="dcterms:W3CDTF">2021-05-25T04:45:43.635</dcterms:modified>
  <cp:revision>8</cp:revision>
  <dc:title>사원관리 프로그램</dc:title>
  <cp:version>0906.0100.01</cp:version>
</cp:coreProperties>
</file>