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CE8"/>
    <a:srgbClr val="B3E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FE987-24B6-4C69-BFCE-9646AAD82619}" type="doc">
      <dgm:prSet loTypeId="urn:microsoft.com/office/officeart/2008/layout/LinedList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B6B4C9-C18B-4AF4-B1C2-320FB2AD034E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Technologie</a:t>
          </a:r>
          <a:endParaRPr lang="en-US" sz="3600" dirty="0">
            <a:solidFill>
              <a:schemeClr val="tx1"/>
            </a:solidFill>
          </a:endParaRPr>
        </a:p>
      </dgm:t>
    </dgm:pt>
    <dgm:pt modelId="{EF42FFC8-66CF-4878-8797-1D13BDE336AB}" type="parTrans" cxnId="{4989AD64-F94C-472C-859B-4991B926C23D}">
      <dgm:prSet/>
      <dgm:spPr/>
      <dgm:t>
        <a:bodyPr/>
        <a:lstStyle/>
        <a:p>
          <a:endParaRPr lang="en-US"/>
        </a:p>
      </dgm:t>
    </dgm:pt>
    <dgm:pt modelId="{AFFCDABF-1851-4269-9C95-9846A937DA03}" type="sibTrans" cxnId="{4989AD64-F94C-472C-859B-4991B926C23D}">
      <dgm:prSet/>
      <dgm:spPr/>
      <dgm:t>
        <a:bodyPr/>
        <a:lstStyle/>
        <a:p>
          <a:endParaRPr lang="en-US"/>
        </a:p>
      </dgm:t>
    </dgm:pt>
    <dgm:pt modelId="{B3177819-D011-4D34-83DE-494CA049021C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Vývoj</a:t>
          </a:r>
          <a:endParaRPr lang="en-US" sz="3600" dirty="0">
            <a:solidFill>
              <a:schemeClr val="tx1"/>
            </a:solidFill>
          </a:endParaRPr>
        </a:p>
      </dgm:t>
    </dgm:pt>
    <dgm:pt modelId="{0EB67BCA-48B4-40B2-9E88-90632B98016A}" type="parTrans" cxnId="{AFD927AE-F0A5-4E06-9BC7-9E960991691D}">
      <dgm:prSet/>
      <dgm:spPr/>
      <dgm:t>
        <a:bodyPr/>
        <a:lstStyle/>
        <a:p>
          <a:endParaRPr lang="en-US"/>
        </a:p>
      </dgm:t>
    </dgm:pt>
    <dgm:pt modelId="{BE12A0FB-781A-41C1-B4A8-7CB45B905389}" type="sibTrans" cxnId="{AFD927AE-F0A5-4E06-9BC7-9E960991691D}">
      <dgm:prSet/>
      <dgm:spPr/>
      <dgm:t>
        <a:bodyPr/>
        <a:lstStyle/>
        <a:p>
          <a:endParaRPr lang="en-US"/>
        </a:p>
      </dgm:t>
    </dgm:pt>
    <dgm:pt modelId="{925B54B9-FC95-4FA3-9BF6-91FB8C56DE50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Problematika</a:t>
          </a:r>
          <a:endParaRPr lang="en-US" sz="3600" dirty="0">
            <a:solidFill>
              <a:schemeClr val="tx1"/>
            </a:solidFill>
          </a:endParaRPr>
        </a:p>
      </dgm:t>
    </dgm:pt>
    <dgm:pt modelId="{C1368170-2436-4761-9286-E3A9B4F4AAE8}" type="parTrans" cxnId="{4E67656E-78C9-431E-BA8C-840F269BDE82}">
      <dgm:prSet/>
      <dgm:spPr/>
      <dgm:t>
        <a:bodyPr/>
        <a:lstStyle/>
        <a:p>
          <a:endParaRPr lang="en-US"/>
        </a:p>
      </dgm:t>
    </dgm:pt>
    <dgm:pt modelId="{D55816E5-84EE-4E33-A06C-6AA3C4A440C4}" type="sibTrans" cxnId="{4E67656E-78C9-431E-BA8C-840F269BDE82}">
      <dgm:prSet/>
      <dgm:spPr/>
      <dgm:t>
        <a:bodyPr/>
        <a:lstStyle/>
        <a:p>
          <a:endParaRPr lang="en-US"/>
        </a:p>
      </dgm:t>
    </dgm:pt>
    <dgm:pt modelId="{E5526ED4-1B9E-4F60-85E6-AEEBD69A17EC}">
      <dgm:prSet custT="1"/>
      <dgm:spPr/>
      <dgm:t>
        <a:bodyPr/>
        <a:lstStyle/>
        <a:p>
          <a:r>
            <a:rPr lang="cs-CZ" sz="3600" dirty="0">
              <a:solidFill>
                <a:schemeClr val="tx1"/>
              </a:solidFill>
            </a:rPr>
            <a:t>Závěr</a:t>
          </a:r>
          <a:endParaRPr lang="en-US" sz="3600" dirty="0">
            <a:solidFill>
              <a:schemeClr val="tx1"/>
            </a:solidFill>
          </a:endParaRPr>
        </a:p>
      </dgm:t>
    </dgm:pt>
    <dgm:pt modelId="{1C0327E0-D4D4-4091-B181-22411CFF2ACC}" type="parTrans" cxnId="{794A5CA6-E0E3-49A8-AA8F-E03E1636538E}">
      <dgm:prSet/>
      <dgm:spPr/>
      <dgm:t>
        <a:bodyPr/>
        <a:lstStyle/>
        <a:p>
          <a:endParaRPr lang="en-US"/>
        </a:p>
      </dgm:t>
    </dgm:pt>
    <dgm:pt modelId="{EBDA98C3-5B7F-41C0-B6FB-132E36BB1756}" type="sibTrans" cxnId="{794A5CA6-E0E3-49A8-AA8F-E03E1636538E}">
      <dgm:prSet/>
      <dgm:spPr/>
      <dgm:t>
        <a:bodyPr/>
        <a:lstStyle/>
        <a:p>
          <a:endParaRPr lang="en-US"/>
        </a:p>
      </dgm:t>
    </dgm:pt>
    <dgm:pt modelId="{3CE8B446-E0DE-4AFB-BA38-3CA053BE87B0}" type="pres">
      <dgm:prSet presAssocID="{6ABFE987-24B6-4C69-BFCE-9646AAD82619}" presName="vert0" presStyleCnt="0">
        <dgm:presLayoutVars>
          <dgm:dir/>
          <dgm:animOne val="branch"/>
          <dgm:animLvl val="lvl"/>
        </dgm:presLayoutVars>
      </dgm:prSet>
      <dgm:spPr/>
    </dgm:pt>
    <dgm:pt modelId="{BEA8B19F-1199-4AB5-9C89-F8DD109D5751}" type="pres">
      <dgm:prSet presAssocID="{97B6B4C9-C18B-4AF4-B1C2-320FB2AD034E}" presName="thickLine" presStyleLbl="alignNode1" presStyleIdx="0" presStyleCnt="4"/>
      <dgm:spPr/>
    </dgm:pt>
    <dgm:pt modelId="{B6479842-AF23-4933-9B04-9D8B57FF3947}" type="pres">
      <dgm:prSet presAssocID="{97B6B4C9-C18B-4AF4-B1C2-320FB2AD034E}" presName="horz1" presStyleCnt="0"/>
      <dgm:spPr/>
    </dgm:pt>
    <dgm:pt modelId="{D8C31AEC-9F3E-43C2-ADF8-484868BE5632}" type="pres">
      <dgm:prSet presAssocID="{97B6B4C9-C18B-4AF4-B1C2-320FB2AD034E}" presName="tx1" presStyleLbl="revTx" presStyleIdx="0" presStyleCnt="4"/>
      <dgm:spPr/>
    </dgm:pt>
    <dgm:pt modelId="{5C442A31-CF60-40A5-8347-8F54A23FB277}" type="pres">
      <dgm:prSet presAssocID="{97B6B4C9-C18B-4AF4-B1C2-320FB2AD034E}" presName="vert1" presStyleCnt="0"/>
      <dgm:spPr/>
    </dgm:pt>
    <dgm:pt modelId="{2BBBAD43-5AE4-4B0E-8429-23ED48ADB1CF}" type="pres">
      <dgm:prSet presAssocID="{B3177819-D011-4D34-83DE-494CA049021C}" presName="thickLine" presStyleLbl="alignNode1" presStyleIdx="1" presStyleCnt="4"/>
      <dgm:spPr/>
    </dgm:pt>
    <dgm:pt modelId="{FF72C51B-5256-4A1B-8CC9-46E4D8BD2F11}" type="pres">
      <dgm:prSet presAssocID="{B3177819-D011-4D34-83DE-494CA049021C}" presName="horz1" presStyleCnt="0"/>
      <dgm:spPr/>
    </dgm:pt>
    <dgm:pt modelId="{1E67E8E1-9897-40DF-A022-2DA1BEB45D07}" type="pres">
      <dgm:prSet presAssocID="{B3177819-D011-4D34-83DE-494CA049021C}" presName="tx1" presStyleLbl="revTx" presStyleIdx="1" presStyleCnt="4"/>
      <dgm:spPr/>
    </dgm:pt>
    <dgm:pt modelId="{FBB3BA9E-7271-42A8-8895-00A8237C3F2A}" type="pres">
      <dgm:prSet presAssocID="{B3177819-D011-4D34-83DE-494CA049021C}" presName="vert1" presStyleCnt="0"/>
      <dgm:spPr/>
    </dgm:pt>
    <dgm:pt modelId="{F4B19E92-1945-4D00-B3DA-7887D2CEEDF8}" type="pres">
      <dgm:prSet presAssocID="{925B54B9-FC95-4FA3-9BF6-91FB8C56DE50}" presName="thickLine" presStyleLbl="alignNode1" presStyleIdx="2" presStyleCnt="4"/>
      <dgm:spPr/>
    </dgm:pt>
    <dgm:pt modelId="{0248DFDB-28F3-464D-86EE-6B8CE6AD80AF}" type="pres">
      <dgm:prSet presAssocID="{925B54B9-FC95-4FA3-9BF6-91FB8C56DE50}" presName="horz1" presStyleCnt="0"/>
      <dgm:spPr/>
    </dgm:pt>
    <dgm:pt modelId="{A5F2F1EF-0808-410F-AB2C-81E1EECF121E}" type="pres">
      <dgm:prSet presAssocID="{925B54B9-FC95-4FA3-9BF6-91FB8C56DE50}" presName="tx1" presStyleLbl="revTx" presStyleIdx="2" presStyleCnt="4"/>
      <dgm:spPr/>
    </dgm:pt>
    <dgm:pt modelId="{2E9D337E-BD3F-4144-BE5B-9C3CAF19EDC0}" type="pres">
      <dgm:prSet presAssocID="{925B54B9-FC95-4FA3-9BF6-91FB8C56DE50}" presName="vert1" presStyleCnt="0"/>
      <dgm:spPr/>
    </dgm:pt>
    <dgm:pt modelId="{507A8C01-7BAF-42B8-B3E8-0CA337BDFE1E}" type="pres">
      <dgm:prSet presAssocID="{E5526ED4-1B9E-4F60-85E6-AEEBD69A17EC}" presName="thickLine" presStyleLbl="alignNode1" presStyleIdx="3" presStyleCnt="4"/>
      <dgm:spPr/>
    </dgm:pt>
    <dgm:pt modelId="{5703011F-FD76-42D5-825A-6684093CB256}" type="pres">
      <dgm:prSet presAssocID="{E5526ED4-1B9E-4F60-85E6-AEEBD69A17EC}" presName="horz1" presStyleCnt="0"/>
      <dgm:spPr/>
    </dgm:pt>
    <dgm:pt modelId="{20C458B1-6F3B-4597-B1DA-3E32060E82E6}" type="pres">
      <dgm:prSet presAssocID="{E5526ED4-1B9E-4F60-85E6-AEEBD69A17EC}" presName="tx1" presStyleLbl="revTx" presStyleIdx="3" presStyleCnt="4"/>
      <dgm:spPr/>
    </dgm:pt>
    <dgm:pt modelId="{CA8DCFB6-25B8-4FAB-AA10-16E021E34766}" type="pres">
      <dgm:prSet presAssocID="{E5526ED4-1B9E-4F60-85E6-AEEBD69A17EC}" presName="vert1" presStyleCnt="0"/>
      <dgm:spPr/>
    </dgm:pt>
  </dgm:ptLst>
  <dgm:cxnLst>
    <dgm:cxn modelId="{0995A115-0075-4C89-B938-454DE8C047FE}" type="presOf" srcId="{97B6B4C9-C18B-4AF4-B1C2-320FB2AD034E}" destId="{D8C31AEC-9F3E-43C2-ADF8-484868BE5632}" srcOrd="0" destOrd="0" presId="urn:microsoft.com/office/officeart/2008/layout/LinedList"/>
    <dgm:cxn modelId="{AD7FAF1C-F587-44B7-B83C-7FAAD1618737}" type="presOf" srcId="{E5526ED4-1B9E-4F60-85E6-AEEBD69A17EC}" destId="{20C458B1-6F3B-4597-B1DA-3E32060E82E6}" srcOrd="0" destOrd="0" presId="urn:microsoft.com/office/officeart/2008/layout/LinedList"/>
    <dgm:cxn modelId="{F6F8EA24-36B2-41FF-B313-B3BBED791FA1}" type="presOf" srcId="{B3177819-D011-4D34-83DE-494CA049021C}" destId="{1E67E8E1-9897-40DF-A022-2DA1BEB45D07}" srcOrd="0" destOrd="0" presId="urn:microsoft.com/office/officeart/2008/layout/LinedList"/>
    <dgm:cxn modelId="{99B7AF2D-7323-4946-84C4-3C13C548D35F}" type="presOf" srcId="{925B54B9-FC95-4FA3-9BF6-91FB8C56DE50}" destId="{A5F2F1EF-0808-410F-AB2C-81E1EECF121E}" srcOrd="0" destOrd="0" presId="urn:microsoft.com/office/officeart/2008/layout/LinedList"/>
    <dgm:cxn modelId="{4989AD64-F94C-472C-859B-4991B926C23D}" srcId="{6ABFE987-24B6-4C69-BFCE-9646AAD82619}" destId="{97B6B4C9-C18B-4AF4-B1C2-320FB2AD034E}" srcOrd="0" destOrd="0" parTransId="{EF42FFC8-66CF-4878-8797-1D13BDE336AB}" sibTransId="{AFFCDABF-1851-4269-9C95-9846A937DA03}"/>
    <dgm:cxn modelId="{4E67656E-78C9-431E-BA8C-840F269BDE82}" srcId="{6ABFE987-24B6-4C69-BFCE-9646AAD82619}" destId="{925B54B9-FC95-4FA3-9BF6-91FB8C56DE50}" srcOrd="2" destOrd="0" parTransId="{C1368170-2436-4761-9286-E3A9B4F4AAE8}" sibTransId="{D55816E5-84EE-4E33-A06C-6AA3C4A440C4}"/>
    <dgm:cxn modelId="{ED0A7FA0-C699-4FA4-B88E-8551712795FD}" type="presOf" srcId="{6ABFE987-24B6-4C69-BFCE-9646AAD82619}" destId="{3CE8B446-E0DE-4AFB-BA38-3CA053BE87B0}" srcOrd="0" destOrd="0" presId="urn:microsoft.com/office/officeart/2008/layout/LinedList"/>
    <dgm:cxn modelId="{794A5CA6-E0E3-49A8-AA8F-E03E1636538E}" srcId="{6ABFE987-24B6-4C69-BFCE-9646AAD82619}" destId="{E5526ED4-1B9E-4F60-85E6-AEEBD69A17EC}" srcOrd="3" destOrd="0" parTransId="{1C0327E0-D4D4-4091-B181-22411CFF2ACC}" sibTransId="{EBDA98C3-5B7F-41C0-B6FB-132E36BB1756}"/>
    <dgm:cxn modelId="{AFD927AE-F0A5-4E06-9BC7-9E960991691D}" srcId="{6ABFE987-24B6-4C69-BFCE-9646AAD82619}" destId="{B3177819-D011-4D34-83DE-494CA049021C}" srcOrd="1" destOrd="0" parTransId="{0EB67BCA-48B4-40B2-9E88-90632B98016A}" sibTransId="{BE12A0FB-781A-41C1-B4A8-7CB45B905389}"/>
    <dgm:cxn modelId="{3A50D859-4A48-4576-915F-8F71B7E6464C}" type="presParOf" srcId="{3CE8B446-E0DE-4AFB-BA38-3CA053BE87B0}" destId="{BEA8B19F-1199-4AB5-9C89-F8DD109D5751}" srcOrd="0" destOrd="0" presId="urn:microsoft.com/office/officeart/2008/layout/LinedList"/>
    <dgm:cxn modelId="{19F0E76A-CA25-4BC7-9536-19EC2B75D46D}" type="presParOf" srcId="{3CE8B446-E0DE-4AFB-BA38-3CA053BE87B0}" destId="{B6479842-AF23-4933-9B04-9D8B57FF3947}" srcOrd="1" destOrd="0" presId="urn:microsoft.com/office/officeart/2008/layout/LinedList"/>
    <dgm:cxn modelId="{2BC3A9E5-66E2-4E48-8D95-6F0EE1486E48}" type="presParOf" srcId="{B6479842-AF23-4933-9B04-9D8B57FF3947}" destId="{D8C31AEC-9F3E-43C2-ADF8-484868BE5632}" srcOrd="0" destOrd="0" presId="urn:microsoft.com/office/officeart/2008/layout/LinedList"/>
    <dgm:cxn modelId="{AC82DE33-7EEF-495A-9A32-D36E44396D12}" type="presParOf" srcId="{B6479842-AF23-4933-9B04-9D8B57FF3947}" destId="{5C442A31-CF60-40A5-8347-8F54A23FB277}" srcOrd="1" destOrd="0" presId="urn:microsoft.com/office/officeart/2008/layout/LinedList"/>
    <dgm:cxn modelId="{32914EE8-89CE-441C-8075-AED05038A8E2}" type="presParOf" srcId="{3CE8B446-E0DE-4AFB-BA38-3CA053BE87B0}" destId="{2BBBAD43-5AE4-4B0E-8429-23ED48ADB1CF}" srcOrd="2" destOrd="0" presId="urn:microsoft.com/office/officeart/2008/layout/LinedList"/>
    <dgm:cxn modelId="{12431B7F-38AD-4B0D-A725-A16CF7472C4C}" type="presParOf" srcId="{3CE8B446-E0DE-4AFB-BA38-3CA053BE87B0}" destId="{FF72C51B-5256-4A1B-8CC9-46E4D8BD2F11}" srcOrd="3" destOrd="0" presId="urn:microsoft.com/office/officeart/2008/layout/LinedList"/>
    <dgm:cxn modelId="{9BFFD123-3E0D-475C-9DD0-5ED3517F82EB}" type="presParOf" srcId="{FF72C51B-5256-4A1B-8CC9-46E4D8BD2F11}" destId="{1E67E8E1-9897-40DF-A022-2DA1BEB45D07}" srcOrd="0" destOrd="0" presId="urn:microsoft.com/office/officeart/2008/layout/LinedList"/>
    <dgm:cxn modelId="{B117FF3E-A263-4434-AA2E-FFDF76BBC3C2}" type="presParOf" srcId="{FF72C51B-5256-4A1B-8CC9-46E4D8BD2F11}" destId="{FBB3BA9E-7271-42A8-8895-00A8237C3F2A}" srcOrd="1" destOrd="0" presId="urn:microsoft.com/office/officeart/2008/layout/LinedList"/>
    <dgm:cxn modelId="{45619369-5E35-4C43-AD37-305C96BB157D}" type="presParOf" srcId="{3CE8B446-E0DE-4AFB-BA38-3CA053BE87B0}" destId="{F4B19E92-1945-4D00-B3DA-7887D2CEEDF8}" srcOrd="4" destOrd="0" presId="urn:microsoft.com/office/officeart/2008/layout/LinedList"/>
    <dgm:cxn modelId="{7D2F4569-E607-4B46-A21B-A6CDDC5EDEC3}" type="presParOf" srcId="{3CE8B446-E0DE-4AFB-BA38-3CA053BE87B0}" destId="{0248DFDB-28F3-464D-86EE-6B8CE6AD80AF}" srcOrd="5" destOrd="0" presId="urn:microsoft.com/office/officeart/2008/layout/LinedList"/>
    <dgm:cxn modelId="{E4E8F0D6-F67B-43A8-9EB7-9A65F42809AE}" type="presParOf" srcId="{0248DFDB-28F3-464D-86EE-6B8CE6AD80AF}" destId="{A5F2F1EF-0808-410F-AB2C-81E1EECF121E}" srcOrd="0" destOrd="0" presId="urn:microsoft.com/office/officeart/2008/layout/LinedList"/>
    <dgm:cxn modelId="{E4D9FE47-AF02-4488-B5C9-99F9BF685F8C}" type="presParOf" srcId="{0248DFDB-28F3-464D-86EE-6B8CE6AD80AF}" destId="{2E9D337E-BD3F-4144-BE5B-9C3CAF19EDC0}" srcOrd="1" destOrd="0" presId="urn:microsoft.com/office/officeart/2008/layout/LinedList"/>
    <dgm:cxn modelId="{C2B5250C-2B5D-4AB2-B903-95D18CAE6136}" type="presParOf" srcId="{3CE8B446-E0DE-4AFB-BA38-3CA053BE87B0}" destId="{507A8C01-7BAF-42B8-B3E8-0CA337BDFE1E}" srcOrd="6" destOrd="0" presId="urn:microsoft.com/office/officeart/2008/layout/LinedList"/>
    <dgm:cxn modelId="{E8AB8F12-F16F-4873-A238-9C23FD60B1B5}" type="presParOf" srcId="{3CE8B446-E0DE-4AFB-BA38-3CA053BE87B0}" destId="{5703011F-FD76-42D5-825A-6684093CB256}" srcOrd="7" destOrd="0" presId="urn:microsoft.com/office/officeart/2008/layout/LinedList"/>
    <dgm:cxn modelId="{3A0CAAEB-3875-468B-92BB-0C804EDA0FA5}" type="presParOf" srcId="{5703011F-FD76-42D5-825A-6684093CB256}" destId="{20C458B1-6F3B-4597-B1DA-3E32060E82E6}" srcOrd="0" destOrd="0" presId="urn:microsoft.com/office/officeart/2008/layout/LinedList"/>
    <dgm:cxn modelId="{FD73370A-27B1-4F42-A1DD-03F5D46A629A}" type="presParOf" srcId="{5703011F-FD76-42D5-825A-6684093CB256}" destId="{CA8DCFB6-25B8-4FAB-AA10-16E021E347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8B19F-1199-4AB5-9C89-F8DD109D5751}">
      <dsp:nvSpPr>
        <dsp:cNvPr id="0" name=""/>
        <dsp:cNvSpPr/>
      </dsp:nvSpPr>
      <dsp:spPr>
        <a:xfrm>
          <a:off x="0" y="0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C31AEC-9F3E-43C2-ADF8-484868BE5632}">
      <dsp:nvSpPr>
        <dsp:cNvPr id="0" name=""/>
        <dsp:cNvSpPr/>
      </dsp:nvSpPr>
      <dsp:spPr>
        <a:xfrm>
          <a:off x="0" y="0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Technologie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0"/>
        <a:ext cx="5894388" cy="885428"/>
      </dsp:txXfrm>
    </dsp:sp>
    <dsp:sp modelId="{2BBBAD43-5AE4-4B0E-8429-23ED48ADB1CF}">
      <dsp:nvSpPr>
        <dsp:cNvPr id="0" name=""/>
        <dsp:cNvSpPr/>
      </dsp:nvSpPr>
      <dsp:spPr>
        <a:xfrm>
          <a:off x="0" y="885428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7E8E1-9897-40DF-A022-2DA1BEB45D07}">
      <dsp:nvSpPr>
        <dsp:cNvPr id="0" name=""/>
        <dsp:cNvSpPr/>
      </dsp:nvSpPr>
      <dsp:spPr>
        <a:xfrm>
          <a:off x="0" y="885428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Vývoj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885428"/>
        <a:ext cx="5894388" cy="885428"/>
      </dsp:txXfrm>
    </dsp:sp>
    <dsp:sp modelId="{F4B19E92-1945-4D00-B3DA-7887D2CEEDF8}">
      <dsp:nvSpPr>
        <dsp:cNvPr id="0" name=""/>
        <dsp:cNvSpPr/>
      </dsp:nvSpPr>
      <dsp:spPr>
        <a:xfrm>
          <a:off x="0" y="1770856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2F1EF-0808-410F-AB2C-81E1EECF121E}">
      <dsp:nvSpPr>
        <dsp:cNvPr id="0" name=""/>
        <dsp:cNvSpPr/>
      </dsp:nvSpPr>
      <dsp:spPr>
        <a:xfrm>
          <a:off x="0" y="1770857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Problematika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1770857"/>
        <a:ext cx="5894388" cy="885428"/>
      </dsp:txXfrm>
    </dsp:sp>
    <dsp:sp modelId="{507A8C01-7BAF-42B8-B3E8-0CA337BDFE1E}">
      <dsp:nvSpPr>
        <dsp:cNvPr id="0" name=""/>
        <dsp:cNvSpPr/>
      </dsp:nvSpPr>
      <dsp:spPr>
        <a:xfrm>
          <a:off x="0" y="2656285"/>
          <a:ext cx="589438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C458B1-6F3B-4597-B1DA-3E32060E82E6}">
      <dsp:nvSpPr>
        <dsp:cNvPr id="0" name=""/>
        <dsp:cNvSpPr/>
      </dsp:nvSpPr>
      <dsp:spPr>
        <a:xfrm>
          <a:off x="0" y="2656285"/>
          <a:ext cx="5894388" cy="885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solidFill>
                <a:schemeClr val="tx1"/>
              </a:solidFill>
            </a:rPr>
            <a:t>Závěr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2656285"/>
        <a:ext cx="5894388" cy="885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7:09:22.1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7:09:31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7:09:32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snapcraft.io/site_media/appmedia/2019/12/android_sdk_snap-store.png" TargetMode="External"/><Relationship Id="rId2" Type="http://schemas.openxmlformats.org/officeDocument/2006/relationships/hyperlink" Target="https://www.kindpng.com/imgv/imihom_icon-android-studio-logo-hd-png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iconscout.com/icon/free/png-256/java-60-1174953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4000">
              <a:schemeClr val="tx2">
                <a:lumMod val="60000"/>
                <a:lumOff val="40000"/>
              </a:schemeClr>
            </a:gs>
            <a:gs pos="7000">
              <a:schemeClr val="bg2">
                <a:lumMod val="75000"/>
              </a:schemeClr>
            </a:gs>
            <a:gs pos="87000">
              <a:schemeClr val="tx2"/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66C3BBF-D02D-C8FA-3AEB-770EAB629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</a:rPr>
              <a:t>Ročníková prÁce</a:t>
            </a:r>
            <a:endParaRPr lang="cs-CZ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711026-9BE9-12FC-8174-F5DD59C65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chemeClr val="bg2"/>
                </a:solidFill>
              </a:rPr>
              <a:t>Flappy Bird – android</a:t>
            </a:r>
          </a:p>
          <a:p>
            <a:pPr algn="ctr"/>
            <a:r>
              <a:rPr lang="cs-CZ">
                <a:solidFill>
                  <a:schemeClr val="bg2"/>
                </a:solidFill>
              </a:rPr>
              <a:t>Erik reindl</a:t>
            </a:r>
            <a:endParaRPr lang="cs-CZ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19CE4EE-BFB2-6B73-496F-A9366AE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cs-CZ" sz="3200">
                <a:latin typeface="Calibri" panose="020F0502020204030204" pitchFamily="34" charset="0"/>
                <a:cs typeface="Calibri" panose="020F0502020204030204" pitchFamily="34" charset="0"/>
              </a:rPr>
              <a:t>ÚVOD</a:t>
            </a:r>
            <a:endParaRPr lang="cs-CZ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022828-D86D-6255-AB29-03BB514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cs-CZ" sz="2000" dirty="0"/>
              <a:t>Náplň práce</a:t>
            </a:r>
          </a:p>
          <a:p>
            <a:r>
              <a:rPr lang="cs-CZ" sz="2000" dirty="0"/>
              <a:t>Důvod výběru</a:t>
            </a:r>
          </a:p>
          <a:p>
            <a:r>
              <a:rPr lang="cs-CZ" sz="2000" dirty="0"/>
              <a:t>Popis a cíl hry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5E900-F7F7-BA98-F129-A454C442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161" y="618518"/>
            <a:ext cx="2867957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ovéPole 4">
            <a:extLst>
              <a:ext uri="{FF2B5EF4-FFF2-40B4-BE49-F238E27FC236}">
                <a16:creationId xmlns:a16="http://schemas.microsoft.com/office/drawing/2014/main" id="{8E2C7472-B9FF-74DB-8E57-700EE8F95EB3}"/>
              </a:ext>
            </a:extLst>
          </p:cNvPr>
          <p:cNvSpPr txBox="1"/>
          <p:nvPr/>
        </p:nvSpPr>
        <p:spPr>
          <a:xfrm>
            <a:off x="3035893" y="3246470"/>
            <a:ext cx="610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C2E10E9-DE3F-CA8E-FC89-873A307803F2}"/>
              </a:ext>
            </a:extLst>
          </p:cNvPr>
          <p:cNvSpPr txBox="1"/>
          <p:nvPr/>
        </p:nvSpPr>
        <p:spPr>
          <a:xfrm>
            <a:off x="3035893" y="3246470"/>
            <a:ext cx="610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65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8AD823-2697-56D0-666C-99AD6598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cs-CZ" sz="4400" dirty="0"/>
              <a:t>obsah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DFAB3AB-9683-D863-77FA-62345B46B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961898"/>
              </p:ext>
            </p:extLst>
          </p:nvPr>
        </p:nvGraphicFramePr>
        <p:xfrm>
          <a:off x="1141412" y="2249487"/>
          <a:ext cx="5894388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6" descr="Proč je Java nezávislá na platformě? - | Jumbuck">
            <a:extLst>
              <a:ext uri="{FF2B5EF4-FFF2-40B4-BE49-F238E27FC236}">
                <a16:creationId xmlns:a16="http://schemas.microsoft.com/office/drawing/2014/main" id="{805852BF-272C-FAEF-6829-8718E1F9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r="26712" b="2"/>
          <a:stretch/>
        </p:blipFill>
        <p:spPr bwMode="auto"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1B03D963-E25C-DE42-F502-7FE5DF66BAB3}"/>
                  </a:ext>
                </a:extLst>
              </p14:cNvPr>
              <p14:cNvContentPartPr/>
              <p14:nvPr/>
            </p14:nvContentPartPr>
            <p14:xfrm>
              <a:off x="3666564" y="2705687"/>
              <a:ext cx="360" cy="36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1B03D963-E25C-DE42-F502-7FE5DF66BA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7564" y="26966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85794E6F-B40D-FCBF-FD72-399EA340E9F4}"/>
                  </a:ext>
                </a:extLst>
              </p14:cNvPr>
              <p14:cNvContentPartPr/>
              <p14:nvPr/>
            </p14:nvContentPartPr>
            <p14:xfrm>
              <a:off x="3629484" y="1680767"/>
              <a:ext cx="360" cy="36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85794E6F-B40D-FCBF-FD72-399EA340E9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0484" y="16717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C60F962B-F118-85C6-275C-004B19B0BBA9}"/>
                  </a:ext>
                </a:extLst>
              </p14:cNvPr>
              <p14:cNvContentPartPr/>
              <p14:nvPr/>
            </p14:nvContentPartPr>
            <p14:xfrm>
              <a:off x="3721644" y="2253527"/>
              <a:ext cx="36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C60F962B-F118-85C6-275C-004B19B0BB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2644" y="22445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97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86A86-955B-9E8B-4DEA-BD7FE8AF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cs-CZ" dirty="0"/>
              <a:t>technologie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11BC3A5-FD5D-084E-F1ED-E6AD8BC0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766" y="2097088"/>
            <a:ext cx="1603671" cy="16925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Install Android SDK Manager on Linux | Snap Store">
            <a:extLst>
              <a:ext uri="{FF2B5EF4-FFF2-40B4-BE49-F238E27FC236}">
                <a16:creationId xmlns:a16="http://schemas.microsoft.com/office/drawing/2014/main" id="{FEE23867-FA3C-2EAA-90E6-77EC5331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0336" y="3954208"/>
            <a:ext cx="1692529" cy="169252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9219C7-DE50-C71F-3A3A-6436F79A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5023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cs-CZ" sz="1800" dirty="0"/>
              <a:t>Vývojové prostředí</a:t>
            </a:r>
          </a:p>
          <a:p>
            <a:pPr lvl="1">
              <a:lnSpc>
                <a:spcPct val="110000"/>
              </a:lnSpc>
            </a:pPr>
            <a:r>
              <a:rPr lang="cs-CZ" sz="1800" dirty="0"/>
              <a:t>Android Studio</a:t>
            </a:r>
          </a:p>
          <a:p>
            <a:pPr>
              <a:lnSpc>
                <a:spcPct val="110000"/>
              </a:lnSpc>
            </a:pPr>
            <a:r>
              <a:rPr lang="cs-CZ" sz="1800" dirty="0"/>
              <a:t>Android SDK</a:t>
            </a:r>
          </a:p>
          <a:p>
            <a:pPr lvl="1">
              <a:lnSpc>
                <a:spcPct val="110000"/>
              </a:lnSpc>
            </a:pPr>
            <a:r>
              <a:rPr lang="cs-CZ" sz="1800" dirty="0" err="1"/>
              <a:t>DisplayMetrics</a:t>
            </a:r>
            <a:endParaRPr lang="cs-CZ" sz="1800" dirty="0"/>
          </a:p>
          <a:p>
            <a:pPr lvl="1">
              <a:lnSpc>
                <a:spcPct val="110000"/>
              </a:lnSpc>
            </a:pPr>
            <a:r>
              <a:rPr lang="cs-CZ" sz="1800" dirty="0"/>
              <a:t>Bitmap</a:t>
            </a:r>
          </a:p>
          <a:p>
            <a:pPr lvl="1">
              <a:lnSpc>
                <a:spcPct val="110000"/>
              </a:lnSpc>
            </a:pPr>
            <a:r>
              <a:rPr lang="cs-CZ" sz="1800" dirty="0" err="1"/>
              <a:t>SharedPreferencies</a:t>
            </a:r>
            <a:endParaRPr lang="cs-CZ" sz="1800" dirty="0"/>
          </a:p>
          <a:p>
            <a:pPr lvl="1">
              <a:lnSpc>
                <a:spcPct val="110000"/>
              </a:lnSpc>
            </a:pPr>
            <a:r>
              <a:rPr lang="cs-CZ" sz="1800" dirty="0" err="1"/>
              <a:t>Handler</a:t>
            </a:r>
            <a:endParaRPr lang="cs-CZ" sz="1800" dirty="0"/>
          </a:p>
          <a:p>
            <a:pPr lvl="1">
              <a:lnSpc>
                <a:spcPct val="110000"/>
              </a:lnSpc>
            </a:pPr>
            <a:r>
              <a:rPr lang="cs-CZ" sz="1800" dirty="0" err="1"/>
              <a:t>Canvas</a:t>
            </a:r>
            <a:endParaRPr lang="cs-CZ" sz="1800" dirty="0"/>
          </a:p>
          <a:p>
            <a:pPr lvl="1">
              <a:lnSpc>
                <a:spcPct val="110000"/>
              </a:lnSpc>
            </a:pPr>
            <a:r>
              <a:rPr lang="cs-CZ" sz="1800" dirty="0" err="1"/>
              <a:t>Logger</a:t>
            </a:r>
            <a:endParaRPr lang="cs-CZ" sz="1800" dirty="0"/>
          </a:p>
          <a:p>
            <a:pPr lvl="1">
              <a:lnSpc>
                <a:spcPct val="110000"/>
              </a:lnSpc>
            </a:pP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6583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4FDC90B-6910-EE57-D16F-6E25B779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cs-CZ" sz="4400" dirty="0">
                <a:solidFill>
                  <a:schemeClr val="tx1">
                    <a:lumMod val="95000"/>
                  </a:schemeClr>
                </a:solidFill>
              </a:rPr>
              <a:t>Vývoj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42E4FF-C9C6-E78B-2676-5A3187CE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cs-CZ" sz="1800" dirty="0"/>
              <a:t>Layout</a:t>
            </a:r>
          </a:p>
          <a:p>
            <a:r>
              <a:rPr lang="cs-CZ" sz="1800" dirty="0"/>
              <a:t>Herní objekty</a:t>
            </a:r>
          </a:p>
          <a:p>
            <a:pPr lvl="1"/>
            <a:r>
              <a:rPr lang="cs-CZ" sz="1800" dirty="0"/>
              <a:t>Pohyb překážek, náhodná generace</a:t>
            </a:r>
          </a:p>
          <a:p>
            <a:r>
              <a:rPr lang="cs-CZ" sz="1800" dirty="0"/>
              <a:t>Gravitace</a:t>
            </a:r>
          </a:p>
          <a:p>
            <a:pPr lvl="1"/>
            <a:r>
              <a:rPr lang="cs-CZ" sz="1800" dirty="0"/>
              <a:t>Vzlet (</a:t>
            </a:r>
            <a:r>
              <a:rPr lang="cs-CZ" sz="1800" dirty="0" err="1"/>
              <a:t>Flapping</a:t>
            </a:r>
            <a:r>
              <a:rPr lang="cs-CZ" sz="1800" dirty="0"/>
              <a:t>)</a:t>
            </a:r>
          </a:p>
          <a:p>
            <a:r>
              <a:rPr lang="cs-CZ" sz="1800" dirty="0"/>
              <a:t>Ukládání</a:t>
            </a:r>
          </a:p>
          <a:p>
            <a:r>
              <a:rPr lang="cs-CZ" sz="1800" dirty="0"/>
              <a:t>Hudba a zvukové efekty</a:t>
            </a:r>
          </a:p>
          <a:p>
            <a:r>
              <a:rPr lang="cs-CZ" sz="1800" dirty="0"/>
              <a:t>Skóre</a:t>
            </a:r>
          </a:p>
          <a:p>
            <a:r>
              <a:rPr lang="cs-CZ" sz="1800" dirty="0"/>
              <a:t>Obtížnosti</a:t>
            </a:r>
          </a:p>
          <a:p>
            <a:endParaRPr lang="cs-CZ" sz="1800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7373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7" name="Rectangle 98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0481541-B619-A54D-E962-D7904F3B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cs-CZ"/>
              <a:t>Problematika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08DB4F62-BB9E-2D6C-31A4-0890ACA431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97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940" r="246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  <a:solidFill>
            <a:schemeClr val="bg1">
              <a:lumMod val="95000"/>
              <a:lumOff val="5000"/>
              <a:alpha val="0"/>
            </a:schemeClr>
          </a:solidFill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61" name="Zástupný obsah 2">
            <a:extLst>
              <a:ext uri="{FF2B5EF4-FFF2-40B4-BE49-F238E27FC236}">
                <a16:creationId xmlns:a16="http://schemas.microsoft.com/office/drawing/2014/main" id="{4A44B9E8-15D4-7D67-3A1B-43D59F2A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cs-CZ" dirty="0"/>
              <a:t>Kolize</a:t>
            </a:r>
          </a:p>
          <a:p>
            <a:pPr lvl="1"/>
            <a:r>
              <a:rPr lang="cs-CZ" dirty="0" err="1"/>
              <a:t>Rect</a:t>
            </a:r>
            <a:endParaRPr lang="cs-CZ" dirty="0"/>
          </a:p>
          <a:p>
            <a:r>
              <a:rPr lang="cs-CZ" dirty="0"/>
              <a:t>Vykreslování</a:t>
            </a:r>
          </a:p>
          <a:p>
            <a:pPr lvl="1"/>
            <a:r>
              <a:rPr lang="cs-CZ" dirty="0"/>
              <a:t>Animace</a:t>
            </a:r>
          </a:p>
        </p:txBody>
      </p:sp>
    </p:spTree>
    <p:extLst>
      <p:ext uri="{BB962C8B-B14F-4D97-AF65-F5344CB8AC3E}">
        <p14:creationId xmlns:p14="http://schemas.microsoft.com/office/powerpoint/2010/main" val="316501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F427A7E-7D89-97F7-AA97-69DE8644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Závěr</a:t>
            </a:r>
            <a:endParaRPr lang="en-US" sz="5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752DB3-D7BE-31E1-76FF-01B37795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cap="all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5631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B4FD04-EECF-CFF3-F17F-5E5B0FD5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03B0D5-838A-4ACA-77F9-36F2136F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Ikona - studio. 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Kindpng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2022-05-30].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https://www.kindpng.com/imgv/imihom_icon-android-studio-logo-hd-png-download/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Ikona - Android. </a:t>
            </a:r>
            <a:r>
              <a:rPr lang="cs-CZ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Dashboard.snapcraft.io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2022-05-30].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3"/>
              </a:rPr>
              <a:t>https://dashboard.snapcraft.io/site_media/appmedia/2019/12/android_sdk_snap-store.png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Ikona - Java. </a:t>
            </a:r>
            <a:r>
              <a:rPr lang="cs-CZ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Cdn.iconscout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[cit. 2022-05-30]. Dostupné z: </a:t>
            </a:r>
            <a:r>
              <a:rPr lang="cs-CZ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4"/>
              </a:rPr>
              <a:t>https://cdn.iconscout.com/icon/free/png-256/java-60-1174953.png</a:t>
            </a:r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624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204</TotalTime>
  <Words>171</Words>
  <Application>Microsoft Office PowerPoint</Application>
  <PresentationFormat>Širokoúhlá obrazovka</PresentationFormat>
  <Paragraphs>43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Tw Cen MT</vt:lpstr>
      <vt:lpstr>Obvod</vt:lpstr>
      <vt:lpstr>Ročníková prÁce</vt:lpstr>
      <vt:lpstr>ÚVOD</vt:lpstr>
      <vt:lpstr>obsah</vt:lpstr>
      <vt:lpstr>technologie</vt:lpstr>
      <vt:lpstr>Vývoj</vt:lpstr>
      <vt:lpstr>Problematika</vt:lpstr>
      <vt:lpstr>Závěr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</dc:title>
  <dc:creator>rubes999@outlook.cz</dc:creator>
  <cp:lastModifiedBy>Erik Reindl</cp:lastModifiedBy>
  <cp:revision>27</cp:revision>
  <dcterms:created xsi:type="dcterms:W3CDTF">2022-05-24T18:06:46Z</dcterms:created>
  <dcterms:modified xsi:type="dcterms:W3CDTF">2022-05-31T08:24:58Z</dcterms:modified>
</cp:coreProperties>
</file>