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CB9D-9563-4F5B-B16E-3E2F49F6F561}" type="datetimeFigureOut">
              <a:rPr lang="cs-CZ" smtClean="0"/>
              <a:t>3.1.2016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7C2E-E02C-4F14-8EF8-3F79B2C746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189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CB9D-9563-4F5B-B16E-3E2F49F6F561}" type="datetimeFigureOut">
              <a:rPr lang="cs-CZ" smtClean="0"/>
              <a:t>3.1.2016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7C2E-E02C-4F14-8EF8-3F79B2C746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26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CB9D-9563-4F5B-B16E-3E2F49F6F561}" type="datetimeFigureOut">
              <a:rPr lang="cs-CZ" smtClean="0"/>
              <a:t>3.1.2016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7C2E-E02C-4F14-8EF8-3F79B2C746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23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CB9D-9563-4F5B-B16E-3E2F49F6F561}" type="datetimeFigureOut">
              <a:rPr lang="cs-CZ" smtClean="0"/>
              <a:t>3.1.2016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7C2E-E02C-4F14-8EF8-3F79B2C746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37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CB9D-9563-4F5B-B16E-3E2F49F6F561}" type="datetimeFigureOut">
              <a:rPr lang="cs-CZ" smtClean="0"/>
              <a:t>3.1.2016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7C2E-E02C-4F14-8EF8-3F79B2C746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78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CB9D-9563-4F5B-B16E-3E2F49F6F561}" type="datetimeFigureOut">
              <a:rPr lang="cs-CZ" smtClean="0"/>
              <a:t>3.1.2016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7C2E-E02C-4F14-8EF8-3F79B2C746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326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CB9D-9563-4F5B-B16E-3E2F49F6F561}" type="datetimeFigureOut">
              <a:rPr lang="cs-CZ" smtClean="0"/>
              <a:t>3.1.2016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7C2E-E02C-4F14-8EF8-3F79B2C746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199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CB9D-9563-4F5B-B16E-3E2F49F6F561}" type="datetimeFigureOut">
              <a:rPr lang="cs-CZ" smtClean="0"/>
              <a:t>3.1.2016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7C2E-E02C-4F14-8EF8-3F79B2C746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017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CB9D-9563-4F5B-B16E-3E2F49F6F561}" type="datetimeFigureOut">
              <a:rPr lang="cs-CZ" smtClean="0"/>
              <a:t>3.1.2016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7C2E-E02C-4F14-8EF8-3F79B2C746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923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CB9D-9563-4F5B-B16E-3E2F49F6F561}" type="datetimeFigureOut">
              <a:rPr lang="cs-CZ" smtClean="0"/>
              <a:t>3.1.2016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7C2E-E02C-4F14-8EF8-3F79B2C746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56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CB9D-9563-4F5B-B16E-3E2F49F6F561}" type="datetimeFigureOut">
              <a:rPr lang="cs-CZ" smtClean="0"/>
              <a:t>3.1.2016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7C2E-E02C-4F14-8EF8-3F79B2C746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950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CB9D-9563-4F5B-B16E-3E2F49F6F561}" type="datetimeFigureOut">
              <a:rPr lang="cs-CZ" smtClean="0"/>
              <a:t>3.1.2016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7C2E-E02C-4F14-8EF8-3F79B2C746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684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 smtClean="0"/>
              <a:t>IP v6</a:t>
            </a:r>
            <a:endParaRPr lang="cs-CZ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89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Vlastnosti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Větší adresní prostor – 128 bitů</a:t>
            </a:r>
          </a:p>
          <a:p>
            <a:r>
              <a:rPr lang="cs-CZ" dirty="0" smtClean="0"/>
              <a:t>Změněná IP hlavička – 40 bytů</a:t>
            </a:r>
          </a:p>
          <a:p>
            <a:r>
              <a:rPr lang="cs-CZ" dirty="0" smtClean="0"/>
              <a:t>Rozšiřující hlavičky</a:t>
            </a:r>
          </a:p>
          <a:p>
            <a:r>
              <a:rPr lang="cs-CZ" dirty="0" smtClean="0"/>
              <a:t>Síťová maska – min. 64 bitů</a:t>
            </a:r>
          </a:p>
          <a:p>
            <a:r>
              <a:rPr lang="cs-CZ" dirty="0" smtClean="0"/>
              <a:t>Skupinové adresy</a:t>
            </a:r>
          </a:p>
          <a:p>
            <a:pPr lvl="1"/>
            <a:r>
              <a:rPr lang="cs-CZ" dirty="0"/>
              <a:t>FF02::</a:t>
            </a:r>
            <a:r>
              <a:rPr lang="cs-CZ" dirty="0" smtClean="0"/>
              <a:t>1 – všichni hosté</a:t>
            </a:r>
          </a:p>
          <a:p>
            <a:pPr lvl="1"/>
            <a:r>
              <a:rPr lang="cs-CZ" dirty="0"/>
              <a:t>FF02::</a:t>
            </a:r>
            <a:r>
              <a:rPr lang="cs-CZ" dirty="0" smtClean="0"/>
              <a:t>2 – všechny směrovače</a:t>
            </a:r>
          </a:p>
          <a:p>
            <a:pPr lvl="1"/>
            <a:r>
              <a:rPr lang="cs-CZ" dirty="0"/>
              <a:t>FF02::</a:t>
            </a:r>
            <a:r>
              <a:rPr lang="cs-CZ" dirty="0" smtClean="0"/>
              <a:t>1:2 – všechny DHCP servery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2546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Vlastnosti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Absence překladu adres (NAT)</a:t>
            </a:r>
          </a:p>
          <a:p>
            <a:r>
              <a:rPr lang="nl-NL" dirty="0"/>
              <a:t>ARP je </a:t>
            </a:r>
            <a:r>
              <a:rPr lang="nl-NL" dirty="0" smtClean="0"/>
              <a:t>nahrazen </a:t>
            </a:r>
            <a:r>
              <a:rPr lang="nl-NL" dirty="0"/>
              <a:t>ICMPv6 </a:t>
            </a:r>
            <a:r>
              <a:rPr lang="nl-NL" dirty="0" smtClean="0"/>
              <a:t>ND</a:t>
            </a:r>
            <a:endParaRPr lang="cs-CZ" dirty="0" smtClean="0"/>
          </a:p>
          <a:p>
            <a:r>
              <a:rPr lang="cs-CZ" dirty="0" smtClean="0"/>
              <a:t>Detekce duplicitních adres (DAD)</a:t>
            </a:r>
          </a:p>
          <a:p>
            <a:r>
              <a:rPr lang="cs-CZ" dirty="0" smtClean="0"/>
              <a:t>Prostředky pro jednodušší správu sítě</a:t>
            </a:r>
          </a:p>
          <a:p>
            <a:r>
              <a:rPr lang="cs-CZ" dirty="0" smtClean="0"/>
              <a:t>Vestavěné bezpečnostní mechanismy (</a:t>
            </a:r>
            <a:r>
              <a:rPr lang="cs-CZ" dirty="0" err="1" smtClean="0"/>
              <a:t>IPsec</a:t>
            </a:r>
            <a:r>
              <a:rPr lang="cs-CZ" dirty="0" smtClean="0"/>
              <a:t>)</a:t>
            </a:r>
          </a:p>
          <a:p>
            <a:r>
              <a:rPr lang="cs-CZ" dirty="0" smtClean="0"/>
              <a:t>Mobilita</a:t>
            </a:r>
          </a:p>
          <a:p>
            <a:r>
              <a:rPr lang="cs-CZ" dirty="0" smtClean="0"/>
              <a:t>Podpora </a:t>
            </a:r>
            <a:r>
              <a:rPr lang="cs-CZ" dirty="0" err="1" smtClean="0"/>
              <a:t>jumbogramů</a:t>
            </a:r>
            <a:r>
              <a:rPr lang="cs-CZ" dirty="0" smtClean="0"/>
              <a:t> - &gt;64 kB – 4GB</a:t>
            </a:r>
          </a:p>
          <a:p>
            <a:r>
              <a:rPr lang="cs-CZ" dirty="0" smtClean="0"/>
              <a:t>Optimalizace pro směrování</a:t>
            </a:r>
          </a:p>
          <a:p>
            <a:r>
              <a:rPr lang="cs-CZ" dirty="0" smtClean="0"/>
              <a:t>IP fragmentace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696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Hlavičky IP v4 a IP v6</a:t>
            </a:r>
            <a:endParaRPr lang="cs-CZ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98" y="1844823"/>
            <a:ext cx="3145261" cy="371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44824"/>
            <a:ext cx="2974072" cy="34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73937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9A0A8D511609A4984050CD2110B8BE0" ma:contentTypeVersion="2" ma:contentTypeDescription="Vytvoří nový dokument" ma:contentTypeScope="" ma:versionID="7fe2d30ceb8dfb8b4922202439d0df10">
  <xsd:schema xmlns:xsd="http://www.w3.org/2001/XMLSchema" xmlns:xs="http://www.w3.org/2001/XMLSchema" xmlns:p="http://schemas.microsoft.com/office/2006/metadata/properties" xmlns:ns2="ac7ca6b8-8e10-48fc-9088-e06cb0ff8610" targetNamespace="http://schemas.microsoft.com/office/2006/metadata/properties" ma:root="true" ma:fieldsID="1ebf622f5c2966069e69f582df575f66" ns2:_="">
    <xsd:import namespace="ac7ca6b8-8e10-48fc-9088-e06cb0ff8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7ca6b8-8e10-48fc-9088-e06cb0ff8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DCB8D3-90FC-41E2-A484-930411DED1BE}"/>
</file>

<file path=customXml/itemProps2.xml><?xml version="1.0" encoding="utf-8"?>
<ds:datastoreItem xmlns:ds="http://schemas.openxmlformats.org/officeDocument/2006/customXml" ds:itemID="{13D955F4-9DAB-433F-9817-817EA82842C4}"/>
</file>

<file path=customXml/itemProps3.xml><?xml version="1.0" encoding="utf-8"?>
<ds:datastoreItem xmlns:ds="http://schemas.openxmlformats.org/officeDocument/2006/customXml" ds:itemID="{E6E38839-17F5-45D7-927C-318688D6665B}"/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94</Words>
  <Application>Microsoft Office PowerPoint</Application>
  <PresentationFormat>Předvádění na obrazovce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5" baseType="lpstr">
      <vt:lpstr>Motiv systému Office</vt:lpstr>
      <vt:lpstr>IP v6</vt:lpstr>
      <vt:lpstr>Vlastnosti</vt:lpstr>
      <vt:lpstr>Vlastnosti</vt:lpstr>
      <vt:lpstr>Hlavičky IP v4 a IP v6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v6</dc:title>
  <dc:creator>Pavel</dc:creator>
  <cp:lastModifiedBy>Pavel</cp:lastModifiedBy>
  <cp:revision>4</cp:revision>
  <dcterms:created xsi:type="dcterms:W3CDTF">2016-01-03T15:45:52Z</dcterms:created>
  <dcterms:modified xsi:type="dcterms:W3CDTF">2016-01-03T16:19:02Z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0x01010029A0A8D511609A4984050CD2110B8BE0</vt:lpwstr>
  </property>
</Properties>
</file>