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47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061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775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10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010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5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69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82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02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2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1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2D20-B3FE-4C51-8998-E50BACEF8DEB}" type="datetimeFigureOut">
              <a:rPr lang="cs-CZ" smtClean="0"/>
              <a:t>7.1.2016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00C1-5A71-4466-960E-DF34803B68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37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smtClean="0"/>
              <a:t>IPv6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3. část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86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Informace pro směrovače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Obsahuje informace (volby) pro směrovače přepravující datagram</a:t>
            </a:r>
          </a:p>
          <a:p>
            <a:r>
              <a:rPr lang="cs-CZ" dirty="0" smtClean="0"/>
              <a:t>Pole „</a:t>
            </a:r>
            <a:r>
              <a:rPr lang="cs-CZ" b="1" dirty="0" smtClean="0"/>
              <a:t>typ</a:t>
            </a:r>
            <a:r>
              <a:rPr lang="cs-CZ" dirty="0" smtClean="0"/>
              <a:t>“ – 1 byte</a:t>
            </a:r>
          </a:p>
          <a:p>
            <a:r>
              <a:rPr lang="cs-CZ" dirty="0" smtClean="0"/>
              <a:t>Pole „</a:t>
            </a:r>
            <a:r>
              <a:rPr lang="cs-CZ" b="1" dirty="0" smtClean="0"/>
              <a:t>délka</a:t>
            </a:r>
            <a:r>
              <a:rPr lang="cs-CZ" dirty="0" smtClean="0"/>
              <a:t>“ – 1 byte</a:t>
            </a:r>
          </a:p>
          <a:p>
            <a:r>
              <a:rPr lang="cs-CZ" dirty="0" smtClean="0"/>
              <a:t>Pole „</a:t>
            </a:r>
            <a:r>
              <a:rPr lang="cs-CZ" b="1" dirty="0" smtClean="0"/>
              <a:t>vlastní volba</a:t>
            </a:r>
            <a:r>
              <a:rPr lang="cs-CZ" dirty="0" smtClean="0"/>
              <a:t>“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094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Pole „typ“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Skládá se z </a:t>
            </a:r>
            <a:r>
              <a:rPr lang="cs-CZ" b="1" dirty="0" smtClean="0"/>
              <a:t>8 bitů</a:t>
            </a:r>
            <a:r>
              <a:rPr lang="cs-CZ" dirty="0" smtClean="0"/>
              <a:t>:</a:t>
            </a:r>
          </a:p>
          <a:p>
            <a:r>
              <a:rPr lang="cs-CZ" b="1" dirty="0" err="1" smtClean="0"/>
              <a:t>aabxxxxx</a:t>
            </a:r>
            <a:endParaRPr lang="cs-CZ" b="1" dirty="0" smtClean="0"/>
          </a:p>
          <a:p>
            <a:r>
              <a:rPr lang="cs-CZ" dirty="0" smtClean="0"/>
              <a:t>„</a:t>
            </a:r>
            <a:r>
              <a:rPr lang="cs-CZ" b="1" dirty="0" err="1" smtClean="0"/>
              <a:t>aa</a:t>
            </a:r>
            <a:r>
              <a:rPr lang="cs-CZ" dirty="0" smtClean="0"/>
              <a:t>“ – sdělují co má směrovač s datagramem udělat pokud nerozezná tuto volbu: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„</a:t>
            </a:r>
            <a:r>
              <a:rPr lang="cs-CZ" b="1" dirty="0" smtClean="0"/>
              <a:t>b</a:t>
            </a:r>
            <a:r>
              <a:rPr lang="cs-CZ" dirty="0" smtClean="0"/>
              <a:t>“ – možnost změny volby směrovačem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8648364" cy="150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33256"/>
            <a:ext cx="3312368" cy="80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Hlavička IPv6</a:t>
            </a:r>
            <a:endParaRPr lang="cs-CZ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866667" cy="38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5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Hlavička IPv6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b="1" dirty="0" smtClean="0"/>
              <a:t>Verze IP </a:t>
            </a:r>
            <a:r>
              <a:rPr lang="cs-CZ" dirty="0" smtClean="0"/>
              <a:t>= 6</a:t>
            </a:r>
          </a:p>
          <a:p>
            <a:r>
              <a:rPr lang="cs-CZ" b="1" dirty="0" smtClean="0"/>
              <a:t>Třída dat </a:t>
            </a:r>
            <a:r>
              <a:rPr lang="cs-CZ" dirty="0" smtClean="0"/>
              <a:t>– 4 bity (0 – 15). Specifikuje přenášená data pro případ rozhodování v okamžiku zahlcení sítě.</a:t>
            </a:r>
          </a:p>
          <a:p>
            <a:r>
              <a:rPr lang="cs-CZ" b="1" dirty="0" smtClean="0"/>
              <a:t>A)</a:t>
            </a:r>
            <a:r>
              <a:rPr lang="cs-CZ" dirty="0" smtClean="0"/>
              <a:t> 0 – 7 – klasický provoz</a:t>
            </a:r>
          </a:p>
          <a:p>
            <a:pPr marL="457200" lvl="1" indent="0">
              <a:buNone/>
            </a:pPr>
            <a:r>
              <a:rPr lang="cs-CZ" dirty="0" smtClean="0"/>
              <a:t>0 – nespecifikovaná data</a:t>
            </a:r>
          </a:p>
          <a:p>
            <a:pPr marL="457200" lvl="1" indent="0">
              <a:buNone/>
            </a:pPr>
            <a:r>
              <a:rPr lang="cs-CZ" dirty="0" smtClean="0"/>
              <a:t>1 – provoz na pozadí</a:t>
            </a:r>
          </a:p>
          <a:p>
            <a:pPr marL="457200" lvl="1" indent="0">
              <a:buNone/>
            </a:pPr>
            <a:r>
              <a:rPr lang="cs-CZ" dirty="0" smtClean="0"/>
              <a:t>2 – automatický provoz</a:t>
            </a:r>
          </a:p>
          <a:p>
            <a:pPr marL="457200" lvl="1" indent="0">
              <a:buNone/>
            </a:pPr>
            <a:r>
              <a:rPr lang="cs-CZ" dirty="0" smtClean="0"/>
              <a:t>4 – uživatelem prováděné velké přenosy (</a:t>
            </a:r>
            <a:r>
              <a:rPr lang="cs-CZ" dirty="0" err="1" smtClean="0"/>
              <a:t>ftp</a:t>
            </a:r>
            <a:r>
              <a:rPr lang="cs-CZ" dirty="0" smtClean="0"/>
              <a:t>)</a:t>
            </a:r>
          </a:p>
          <a:p>
            <a:pPr marL="457200" lvl="1" indent="0">
              <a:buNone/>
            </a:pPr>
            <a:r>
              <a:rPr lang="cs-CZ" dirty="0" smtClean="0"/>
              <a:t>6 – interaktivní provoz (telnet)</a:t>
            </a:r>
          </a:p>
          <a:p>
            <a:pPr marL="457200" lvl="1" indent="0">
              <a:buNone/>
            </a:pPr>
            <a:r>
              <a:rPr lang="cs-CZ" dirty="0" smtClean="0"/>
              <a:t>7 – řízení sítě (směrovací protokoly)</a:t>
            </a:r>
          </a:p>
          <a:p>
            <a:r>
              <a:rPr lang="cs-CZ" b="1" dirty="0"/>
              <a:t>B)</a:t>
            </a:r>
            <a:r>
              <a:rPr lang="cs-CZ" dirty="0"/>
              <a:t> 8 – 15 určeno pro přenosy v reálném čase (audio)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9967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Hlavička IPv6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Datagramy s nižší hodnotou se zahazují dříve než s hodnotou vyšší – platí pouze pro interval </a:t>
            </a:r>
            <a:r>
              <a:rPr lang="cs-CZ" b="1" dirty="0" smtClean="0"/>
              <a:t>8 – 15</a:t>
            </a:r>
          </a:p>
          <a:p>
            <a:r>
              <a:rPr lang="cs-CZ" dirty="0" smtClean="0"/>
              <a:t>Oba intervaly se zpracovávají </a:t>
            </a:r>
            <a:r>
              <a:rPr lang="cs-CZ" b="1" dirty="0" smtClean="0"/>
              <a:t>odděleně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80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Hlavička IPv6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 smtClean="0"/>
              <a:t>Identifikace toku dat </a:t>
            </a:r>
            <a:r>
              <a:rPr lang="cs-CZ" dirty="0" smtClean="0"/>
              <a:t>– řeší směrování datagramů</a:t>
            </a:r>
          </a:p>
          <a:p>
            <a:r>
              <a:rPr lang="cs-CZ" dirty="0" smtClean="0"/>
              <a:t>Datagramy jednoho souboru dostanou svou identifikaci</a:t>
            </a:r>
          </a:p>
          <a:p>
            <a:r>
              <a:rPr lang="cs-CZ" dirty="0" smtClean="0"/>
              <a:t>Směrovač řeší úlohu směrování </a:t>
            </a:r>
            <a:r>
              <a:rPr lang="cs-CZ" b="1" dirty="0" smtClean="0"/>
              <a:t>pouze pro první datagram</a:t>
            </a:r>
          </a:p>
          <a:p>
            <a:r>
              <a:rPr lang="cs-CZ" dirty="0" smtClean="0"/>
              <a:t>Cestu si uloží do paměti (max. na 6 vteřin)</a:t>
            </a:r>
          </a:p>
          <a:p>
            <a:r>
              <a:rPr lang="cs-CZ" dirty="0" smtClean="0"/>
              <a:t>Zbylé datagramy posílá na základě záznamu v paměti</a:t>
            </a:r>
          </a:p>
          <a:p>
            <a:r>
              <a:rPr lang="cs-CZ" dirty="0" smtClean="0"/>
              <a:t>Lze využít i k zajištění šířky přenášeného pásma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49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Hlavička IPv6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Délka dat </a:t>
            </a:r>
            <a:r>
              <a:rPr lang="cs-CZ" dirty="0" smtClean="0"/>
              <a:t>– specifikuje délku IP datagramu</a:t>
            </a:r>
          </a:p>
          <a:p>
            <a:r>
              <a:rPr lang="cs-CZ" dirty="0" smtClean="0"/>
              <a:t>Velikost – 2 bajty</a:t>
            </a:r>
          </a:p>
          <a:p>
            <a:r>
              <a:rPr lang="cs-CZ" dirty="0" smtClean="0"/>
              <a:t>Možnost zvětšení – v další hlavičce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267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Hlavička IPv6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Další hlavička </a:t>
            </a:r>
            <a:r>
              <a:rPr lang="cs-CZ" dirty="0" smtClean="0"/>
              <a:t>– specifikuje typ následující hlavičky</a:t>
            </a:r>
          </a:p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22" y="2636912"/>
            <a:ext cx="549325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95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Další hlavičky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Nepovinná položka</a:t>
            </a:r>
          </a:p>
          <a:p>
            <a:r>
              <a:rPr lang="cs-CZ" dirty="0" smtClean="0"/>
              <a:t>Obsahuje jen nutné hlavičky</a:t>
            </a:r>
          </a:p>
          <a:p>
            <a:r>
              <a:rPr lang="cs-CZ" dirty="0" smtClean="0"/>
              <a:t>Pole </a:t>
            </a:r>
            <a:r>
              <a:rPr lang="cs-CZ" b="1" dirty="0" smtClean="0"/>
              <a:t>délka hlavičky </a:t>
            </a:r>
            <a:r>
              <a:rPr lang="cs-CZ" dirty="0" smtClean="0"/>
              <a:t>– specifikuje posunutí, které je potřeba udělat k další hlavičce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30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09" y="116632"/>
            <a:ext cx="5763291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0320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A0A8D511609A4984050CD2110B8BE0" ma:contentTypeVersion="2" ma:contentTypeDescription="Vytvoří nový dokument" ma:contentTypeScope="" ma:versionID="7fe2d30ceb8dfb8b4922202439d0df10">
  <xsd:schema xmlns:xsd="http://www.w3.org/2001/XMLSchema" xmlns:xs="http://www.w3.org/2001/XMLSchema" xmlns:p="http://schemas.microsoft.com/office/2006/metadata/properties" xmlns:ns2="ac7ca6b8-8e10-48fc-9088-e06cb0ff8610" targetNamespace="http://schemas.microsoft.com/office/2006/metadata/properties" ma:root="true" ma:fieldsID="1ebf622f5c2966069e69f582df575f66" ns2:_="">
    <xsd:import namespace="ac7ca6b8-8e10-48fc-9088-e06cb0ff8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7ca6b8-8e10-48fc-9088-e06cb0ff8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781D0A-8835-4282-9284-5A42BBB66124}"/>
</file>

<file path=customXml/itemProps2.xml><?xml version="1.0" encoding="utf-8"?>
<ds:datastoreItem xmlns:ds="http://schemas.openxmlformats.org/officeDocument/2006/customXml" ds:itemID="{3A892B25-17A6-4E7A-BD2F-7C4990929D69}"/>
</file>

<file path=customXml/itemProps3.xml><?xml version="1.0" encoding="utf-8"?>
<ds:datastoreItem xmlns:ds="http://schemas.openxmlformats.org/officeDocument/2006/customXml" ds:itemID="{D0D9C659-28E7-41DC-A2D2-615F77CC18B3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285</Words>
  <Application>Microsoft Office PowerPoint</Application>
  <PresentationFormat>Předvádění na obrazovce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IPv6</vt:lpstr>
      <vt:lpstr>Hlavička IPv6</vt:lpstr>
      <vt:lpstr>Hlavička IPv6</vt:lpstr>
      <vt:lpstr>Hlavička IPv6</vt:lpstr>
      <vt:lpstr>Hlavička IPv6</vt:lpstr>
      <vt:lpstr>Hlavička IPv6</vt:lpstr>
      <vt:lpstr>Hlavička IPv6</vt:lpstr>
      <vt:lpstr>Další hlavičky</vt:lpstr>
      <vt:lpstr>Prezentace aplikace PowerPoint</vt:lpstr>
      <vt:lpstr>Informace pro směrovače</vt:lpstr>
      <vt:lpstr>Pole „typ“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Pavel</dc:creator>
  <cp:lastModifiedBy>Pavel</cp:lastModifiedBy>
  <cp:revision>9</cp:revision>
  <dcterms:created xsi:type="dcterms:W3CDTF">2016-01-07T18:58:17Z</dcterms:created>
  <dcterms:modified xsi:type="dcterms:W3CDTF">2016-01-07T20:07:41Z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0x01010029A0A8D511609A4984050CD2110B8BE0</vt:lpwstr>
  </property>
</Properties>
</file>