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5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398B-6C9D-4722-9C7E-3961FB7A94B3}" type="datetimeFigureOut">
              <a:rPr lang="cs-CZ" smtClean="0"/>
              <a:t>26.04.2017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7606-6D5A-43EB-B9B7-4B75ECD809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888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398B-6C9D-4722-9C7E-3961FB7A94B3}" type="datetimeFigureOut">
              <a:rPr lang="cs-CZ" smtClean="0"/>
              <a:t>26.04.2017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7606-6D5A-43EB-B9B7-4B75ECD809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541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398B-6C9D-4722-9C7E-3961FB7A94B3}" type="datetimeFigureOut">
              <a:rPr lang="cs-CZ" smtClean="0"/>
              <a:t>26.04.2017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7606-6D5A-43EB-B9B7-4B75ECD809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607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398B-6C9D-4722-9C7E-3961FB7A94B3}" type="datetimeFigureOut">
              <a:rPr lang="cs-CZ" smtClean="0"/>
              <a:t>26.04.2017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7606-6D5A-43EB-B9B7-4B75ECD809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791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398B-6C9D-4722-9C7E-3961FB7A94B3}" type="datetimeFigureOut">
              <a:rPr lang="cs-CZ" smtClean="0"/>
              <a:t>26.04.2017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7606-6D5A-43EB-B9B7-4B75ECD809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597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398B-6C9D-4722-9C7E-3961FB7A94B3}" type="datetimeFigureOut">
              <a:rPr lang="cs-CZ" smtClean="0"/>
              <a:t>26.04.2017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7606-6D5A-43EB-B9B7-4B75ECD809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341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398B-6C9D-4722-9C7E-3961FB7A94B3}" type="datetimeFigureOut">
              <a:rPr lang="cs-CZ" smtClean="0"/>
              <a:t>26.04.2017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7606-6D5A-43EB-B9B7-4B75ECD809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509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398B-6C9D-4722-9C7E-3961FB7A94B3}" type="datetimeFigureOut">
              <a:rPr lang="cs-CZ" smtClean="0"/>
              <a:t>26.04.2017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7606-6D5A-43EB-B9B7-4B75ECD809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887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398B-6C9D-4722-9C7E-3961FB7A94B3}" type="datetimeFigureOut">
              <a:rPr lang="cs-CZ" smtClean="0"/>
              <a:t>26.04.2017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7606-6D5A-43EB-B9B7-4B75ECD809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651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398B-6C9D-4722-9C7E-3961FB7A94B3}" type="datetimeFigureOut">
              <a:rPr lang="cs-CZ" smtClean="0"/>
              <a:t>26.04.2017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7606-6D5A-43EB-B9B7-4B75ECD809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854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398B-6C9D-4722-9C7E-3961FB7A94B3}" type="datetimeFigureOut">
              <a:rPr lang="cs-CZ" smtClean="0"/>
              <a:t>26.04.2017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7606-6D5A-43EB-B9B7-4B75ECD809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350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E398B-6C9D-4722-9C7E-3961FB7A94B3}" type="datetimeFigureOut">
              <a:rPr lang="cs-CZ" smtClean="0"/>
              <a:t>26.04.2017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77606-6D5A-43EB-B9B7-4B75ECD809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998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IP v6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4. část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8099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Směrovací informace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 současnosti je využívána jediná volba</a:t>
            </a:r>
            <a:br>
              <a:rPr lang="cs-CZ" dirty="0" smtClean="0"/>
            </a:br>
            <a:r>
              <a:rPr lang="cs-CZ" dirty="0" smtClean="0"/>
              <a:t>(typ=0) – explicitní směrování</a:t>
            </a:r>
          </a:p>
          <a:p>
            <a:r>
              <a:rPr lang="cs-CZ" dirty="0" smtClean="0"/>
              <a:t>Jsou specifikovány IP adresy směrovačů</a:t>
            </a:r>
            <a:endParaRPr lang="cs-CZ" dirty="0"/>
          </a:p>
        </p:txBody>
      </p:sp>
      <p:pic>
        <p:nvPicPr>
          <p:cNvPr id="4" name="Obrázek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91597" y="3212977"/>
            <a:ext cx="402462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1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Směrovací informace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Maska striktního směrování – 24 bitů (0-23)</a:t>
            </a:r>
          </a:p>
          <a:p>
            <a:pPr lvl="1"/>
            <a:r>
              <a:rPr lang="cs-CZ" dirty="0" smtClean="0"/>
              <a:t> Bit odpovídá jednomu hopu</a:t>
            </a:r>
          </a:p>
          <a:p>
            <a:pPr marL="857250" lvl="1" indent="-457200"/>
            <a:r>
              <a:rPr lang="cs-CZ" dirty="0" smtClean="0"/>
              <a:t>Bit = 1 – v hlavičce uvedený směrovač musí být sousední</a:t>
            </a:r>
          </a:p>
          <a:p>
            <a:r>
              <a:rPr lang="cs-CZ" dirty="0" smtClean="0"/>
              <a:t>Pole „i“ – kolik směrovačů datagram ještě čeká</a:t>
            </a:r>
          </a:p>
          <a:p>
            <a:r>
              <a:rPr lang="cs-CZ" dirty="0" smtClean="0"/>
              <a:t>Směrovač sníží tuto hodnotu o 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4182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/>
          <p:nvPr/>
        </p:nvPicPr>
        <p:blipFill>
          <a:blip r:embed="rId2"/>
          <a:stretch>
            <a:fillRect/>
          </a:stretch>
        </p:blipFill>
        <p:spPr>
          <a:xfrm>
            <a:off x="2195736" y="68451"/>
            <a:ext cx="4918233" cy="674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3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Záhlaví fragmentu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 smtClean="0"/>
              <a:t>Každý IP datagram neobsahuje identifikaci</a:t>
            </a:r>
          </a:p>
          <a:p>
            <a:r>
              <a:rPr lang="cs-CZ" sz="2800" dirty="0" smtClean="0"/>
              <a:t>Identifikace je pouze v dalším záhlaví</a:t>
            </a:r>
          </a:p>
          <a:p>
            <a:r>
              <a:rPr lang="cs-CZ" sz="2800" dirty="0" smtClean="0"/>
              <a:t>Posunutí od počátku – pro sestavení datagramu</a:t>
            </a:r>
          </a:p>
          <a:p>
            <a:r>
              <a:rPr lang="cs-CZ" sz="2800" dirty="0" smtClean="0"/>
              <a:t>Neudává posunutí v bajtech, ale v násobcích 8 bajtů</a:t>
            </a:r>
          </a:p>
          <a:p>
            <a:r>
              <a:rPr lang="cs-CZ" sz="2800" dirty="0" smtClean="0"/>
              <a:t>Fragmenty v délce dělitelné osmi</a:t>
            </a:r>
          </a:p>
          <a:p>
            <a:r>
              <a:rPr lang="cs-CZ" sz="2800" dirty="0" smtClean="0"/>
              <a:t>„M“ – indikace posledního fragmentu – „0“</a:t>
            </a:r>
          </a:p>
          <a:p>
            <a:endParaRPr lang="cs-CZ" dirty="0"/>
          </a:p>
        </p:txBody>
      </p:sp>
      <p:pic>
        <p:nvPicPr>
          <p:cNvPr id="6" name="Obrázek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22439" y="5143443"/>
            <a:ext cx="5113655" cy="7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8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Autentizační hlavička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Odesílatel autentizuje data</a:t>
            </a:r>
          </a:p>
          <a:p>
            <a:r>
              <a:rPr lang="cs-CZ" dirty="0" smtClean="0"/>
              <a:t>Datagram je zabezpečen proti změně</a:t>
            </a:r>
          </a:p>
          <a:p>
            <a:r>
              <a:rPr lang="cs-CZ" dirty="0" smtClean="0"/>
              <a:t>Kontrolní součet se počítá pomocí algoritmu MD-5</a:t>
            </a:r>
          </a:p>
          <a:p>
            <a:r>
              <a:rPr lang="cs-CZ" dirty="0" smtClean="0"/>
              <a:t>Klíč je dlouhý 128 bitů – vymění si jej odesílatel s příjemcem</a:t>
            </a:r>
            <a:endParaRPr lang="cs-CZ" dirty="0"/>
          </a:p>
        </p:txBody>
      </p:sp>
      <p:pic>
        <p:nvPicPr>
          <p:cNvPr id="4" name="Obrázek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43453" y="4941168"/>
            <a:ext cx="5113655" cy="170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0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Bezpečnostní hlavička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Umožňuje šifrovat přenášená data</a:t>
            </a:r>
          </a:p>
          <a:p>
            <a:r>
              <a:rPr lang="cs-CZ" dirty="0" smtClean="0"/>
              <a:t>Musí být poslední hlavičkou</a:t>
            </a:r>
          </a:p>
          <a:p>
            <a:r>
              <a:rPr lang="cs-CZ" dirty="0" smtClean="0"/>
              <a:t>První 4 bajty – </a:t>
            </a:r>
            <a:r>
              <a:rPr lang="cs-CZ" dirty="0" err="1" smtClean="0"/>
              <a:t>info</a:t>
            </a:r>
            <a:r>
              <a:rPr lang="cs-CZ" dirty="0" smtClean="0"/>
              <a:t> pro šifrování (typ šifry, mód šifry, šifrovací klíče atd.)</a:t>
            </a:r>
            <a:endParaRPr lang="cs-CZ" dirty="0"/>
          </a:p>
        </p:txBody>
      </p:sp>
      <p:pic>
        <p:nvPicPr>
          <p:cNvPr id="4" name="Obrázek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4081105"/>
            <a:ext cx="5408930" cy="222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7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Bezpečnostní hlavička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Využití bezpečnostní hlavičky:</a:t>
            </a:r>
          </a:p>
          <a:p>
            <a:r>
              <a:rPr lang="cs-CZ" dirty="0" smtClean="0"/>
              <a:t>Šifruje odesílatel, dešifruje příjemce</a:t>
            </a:r>
          </a:p>
          <a:p>
            <a:r>
              <a:rPr lang="cs-CZ" smtClean="0"/>
              <a:t>Odesílatel </a:t>
            </a:r>
            <a:r>
              <a:rPr lang="cs-CZ" smtClean="0"/>
              <a:t>ani </a:t>
            </a:r>
            <a:r>
              <a:rPr lang="cs-CZ" dirty="0" smtClean="0"/>
              <a:t>příjemce se šifrováním nezabývají. Šifrují až směrovače (bezpečnostní brány)</a:t>
            </a:r>
            <a:endParaRPr lang="cs-CZ" dirty="0"/>
          </a:p>
        </p:txBody>
      </p:sp>
      <p:pic>
        <p:nvPicPr>
          <p:cNvPr id="4" name="Obrázek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4365104"/>
            <a:ext cx="691276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2668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9A0A8D511609A4984050CD2110B8BE0" ma:contentTypeVersion="2" ma:contentTypeDescription="Vytvoří nový dokument" ma:contentTypeScope="" ma:versionID="7fe2d30ceb8dfb8b4922202439d0df10">
  <xsd:schema xmlns:xsd="http://www.w3.org/2001/XMLSchema" xmlns:xs="http://www.w3.org/2001/XMLSchema" xmlns:p="http://schemas.microsoft.com/office/2006/metadata/properties" xmlns:ns2="ac7ca6b8-8e10-48fc-9088-e06cb0ff8610" targetNamespace="http://schemas.microsoft.com/office/2006/metadata/properties" ma:root="true" ma:fieldsID="1ebf622f5c2966069e69f582df575f66" ns2:_="">
    <xsd:import namespace="ac7ca6b8-8e10-48fc-9088-e06cb0ff8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7ca6b8-8e10-48fc-9088-e06cb0ff8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3252C1-FBD3-4316-A5E2-0A6DB2782A24}"/>
</file>

<file path=customXml/itemProps2.xml><?xml version="1.0" encoding="utf-8"?>
<ds:datastoreItem xmlns:ds="http://schemas.openxmlformats.org/officeDocument/2006/customXml" ds:itemID="{0220FCC9-3472-4C82-ADE6-43550632A169}"/>
</file>

<file path=customXml/itemProps3.xml><?xml version="1.0" encoding="utf-8"?>
<ds:datastoreItem xmlns:ds="http://schemas.openxmlformats.org/officeDocument/2006/customXml" ds:itemID="{9A19E397-5DC6-45F1-802D-CFE484422A1B}"/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184</Words>
  <Application>Microsoft Office PowerPoint</Application>
  <PresentationFormat>Předvádění na obrazovce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9" baseType="lpstr">
      <vt:lpstr>Motiv systému Office</vt:lpstr>
      <vt:lpstr>IP v6</vt:lpstr>
      <vt:lpstr>Směrovací informace</vt:lpstr>
      <vt:lpstr>Směrovací informace</vt:lpstr>
      <vt:lpstr>Prezentace aplikace PowerPoint</vt:lpstr>
      <vt:lpstr>Záhlaví fragmentu</vt:lpstr>
      <vt:lpstr>Autentizační hlavička</vt:lpstr>
      <vt:lpstr>Bezpečnostní hlavička</vt:lpstr>
      <vt:lpstr>Bezpečnostní hlavička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v6</dc:title>
  <dc:creator>Pavel Esch</dc:creator>
  <cp:lastModifiedBy>Pavel Esch</cp:lastModifiedBy>
  <cp:revision>7</cp:revision>
  <dcterms:created xsi:type="dcterms:W3CDTF">2016-01-12T09:53:13Z</dcterms:created>
  <dcterms:modified xsi:type="dcterms:W3CDTF">2017-04-26T06:19:56Z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0x01010029A0A8D511609A4984050CD2110B8BE0</vt:lpwstr>
  </property>
</Properties>
</file>