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F77902-E111-4AF5-A838-269D1BA17386}" v="1" dt="2023-07-24T04:02:05.9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13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ED HANEEF PN" userId="63205cfb5aeae8da" providerId="LiveId" clId="{39F77902-E111-4AF5-A838-269D1BA17386}"/>
    <pc:docChg chg="custSel modSld modShowInfo">
      <pc:chgData name="MUHAMMED HANEEF PN" userId="63205cfb5aeae8da" providerId="LiveId" clId="{39F77902-E111-4AF5-A838-269D1BA17386}" dt="2023-07-24T04:33:39.821" v="6" actId="20577"/>
      <pc:docMkLst>
        <pc:docMk/>
      </pc:docMkLst>
      <pc:sldChg chg="modSp mod">
        <pc:chgData name="MUHAMMED HANEEF PN" userId="63205cfb5aeae8da" providerId="LiveId" clId="{39F77902-E111-4AF5-A838-269D1BA17386}" dt="2023-07-24T04:33:39.821" v="6" actId="20577"/>
        <pc:sldMkLst>
          <pc:docMk/>
          <pc:sldMk cId="234705640" sldId="262"/>
        </pc:sldMkLst>
        <pc:spChg chg="mod">
          <ac:chgData name="MUHAMMED HANEEF PN" userId="63205cfb5aeae8da" providerId="LiveId" clId="{39F77902-E111-4AF5-A838-269D1BA17386}" dt="2023-07-24T04:33:39.821" v="6" actId="20577"/>
          <ac:spMkLst>
            <pc:docMk/>
            <pc:sldMk cId="234705640" sldId="262"/>
            <ac:spMk id="2" creationId="{027E974B-427C-AEAC-0354-07D53D1C12BE}"/>
          </ac:spMkLst>
        </pc:spChg>
      </pc:sldChg>
      <pc:sldChg chg="modTransition">
        <pc:chgData name="MUHAMMED HANEEF PN" userId="63205cfb5aeae8da" providerId="LiveId" clId="{39F77902-E111-4AF5-A838-269D1BA17386}" dt="2023-07-24T04:02:05.974" v="3"/>
        <pc:sldMkLst>
          <pc:docMk/>
          <pc:sldMk cId="1997433829" sldId="271"/>
        </pc:sldMkLst>
      </pc:sldChg>
    </pc:docChg>
  </pc:docChgLst>
  <pc:docChgLst>
    <pc:chgData name="MUHAMMED HANEEF PN" userId="63205cfb5aeae8da" providerId="LiveId" clId="{43446948-B860-42E9-B023-C492B5C18232}"/>
    <pc:docChg chg="undo redo custSel addSld modSld modShowInfo">
      <pc:chgData name="MUHAMMED HANEEF PN" userId="63205cfb5aeae8da" providerId="LiveId" clId="{43446948-B860-42E9-B023-C492B5C18232}" dt="2023-07-12T05:18:30.087" v="452" actId="1076"/>
      <pc:docMkLst>
        <pc:docMk/>
      </pc:docMkLst>
      <pc:sldChg chg="modSp mod">
        <pc:chgData name="MUHAMMED HANEEF PN" userId="63205cfb5aeae8da" providerId="LiveId" clId="{43446948-B860-42E9-B023-C492B5C18232}" dt="2023-07-11T07:40:52.903" v="226" actId="1076"/>
        <pc:sldMkLst>
          <pc:docMk/>
          <pc:sldMk cId="664165822" sldId="256"/>
        </pc:sldMkLst>
        <pc:spChg chg="mod">
          <ac:chgData name="MUHAMMED HANEEF PN" userId="63205cfb5aeae8da" providerId="LiveId" clId="{43446948-B860-42E9-B023-C492B5C18232}" dt="2023-07-11T07:40:52.903" v="226" actId="1076"/>
          <ac:spMkLst>
            <pc:docMk/>
            <pc:sldMk cId="664165822" sldId="256"/>
            <ac:spMk id="2" creationId="{ED2D1EDB-221A-9C1C-8D5F-499FE64836A0}"/>
          </ac:spMkLst>
        </pc:spChg>
        <pc:spChg chg="mod">
          <ac:chgData name="MUHAMMED HANEEF PN" userId="63205cfb5aeae8da" providerId="LiveId" clId="{43446948-B860-42E9-B023-C492B5C18232}" dt="2023-07-11T07:40:45.145" v="225" actId="207"/>
          <ac:spMkLst>
            <pc:docMk/>
            <pc:sldMk cId="664165822" sldId="256"/>
            <ac:spMk id="3" creationId="{FF077372-6F96-86E7-2F48-87A63A6E4480}"/>
          </ac:spMkLst>
        </pc:spChg>
      </pc:sldChg>
      <pc:sldChg chg="addSp delSp modSp mod">
        <pc:chgData name="MUHAMMED HANEEF PN" userId="63205cfb5aeae8da" providerId="LiveId" clId="{43446948-B860-42E9-B023-C492B5C18232}" dt="2023-07-12T05:03:30.940" v="323" actId="20577"/>
        <pc:sldMkLst>
          <pc:docMk/>
          <pc:sldMk cId="3152832102" sldId="257"/>
        </pc:sldMkLst>
        <pc:spChg chg="add del mod">
          <ac:chgData name="MUHAMMED HANEEF PN" userId="63205cfb5aeae8da" providerId="LiveId" clId="{43446948-B860-42E9-B023-C492B5C18232}" dt="2023-07-12T05:03:30.940" v="323" actId="20577"/>
          <ac:spMkLst>
            <pc:docMk/>
            <pc:sldMk cId="3152832102" sldId="257"/>
            <ac:spMk id="5" creationId="{53C953D7-22EE-2F1B-1E48-0F32AE31ECB9}"/>
          </ac:spMkLst>
        </pc:spChg>
        <pc:graphicFrameChg chg="add del mod">
          <ac:chgData name="MUHAMMED HANEEF PN" userId="63205cfb5aeae8da" providerId="LiveId" clId="{43446948-B860-42E9-B023-C492B5C18232}" dt="2023-07-11T18:48:31.760" v="249" actId="12084"/>
          <ac:graphicFrameMkLst>
            <pc:docMk/>
            <pc:sldMk cId="3152832102" sldId="257"/>
            <ac:graphicFrameMk id="2" creationId="{67F80CA5-E0AD-8B4C-C335-5FEA46819689}"/>
          </ac:graphicFrameMkLst>
        </pc:graphicFrameChg>
      </pc:sldChg>
      <pc:sldChg chg="modSp mod">
        <pc:chgData name="MUHAMMED HANEEF PN" userId="63205cfb5aeae8da" providerId="LiveId" clId="{43446948-B860-42E9-B023-C492B5C18232}" dt="2023-07-11T18:53:57.701" v="291" actId="11"/>
        <pc:sldMkLst>
          <pc:docMk/>
          <pc:sldMk cId="4152323916" sldId="258"/>
        </pc:sldMkLst>
        <pc:spChg chg="mod">
          <ac:chgData name="MUHAMMED HANEEF PN" userId="63205cfb5aeae8da" providerId="LiveId" clId="{43446948-B860-42E9-B023-C492B5C18232}" dt="2023-07-11T18:53:57.701" v="291" actId="11"/>
          <ac:spMkLst>
            <pc:docMk/>
            <pc:sldMk cId="4152323916" sldId="258"/>
            <ac:spMk id="2" creationId="{044290C0-C05D-F970-3B7B-8BB02FC05D89}"/>
          </ac:spMkLst>
        </pc:spChg>
      </pc:sldChg>
      <pc:sldChg chg="modSp mod modTransition modShow">
        <pc:chgData name="MUHAMMED HANEEF PN" userId="63205cfb5aeae8da" providerId="LiveId" clId="{43446948-B860-42E9-B023-C492B5C18232}" dt="2023-07-11T18:55:34.761" v="299" actId="11"/>
        <pc:sldMkLst>
          <pc:docMk/>
          <pc:sldMk cId="2071479545" sldId="259"/>
        </pc:sldMkLst>
        <pc:spChg chg="mod">
          <ac:chgData name="MUHAMMED HANEEF PN" userId="63205cfb5aeae8da" providerId="LiveId" clId="{43446948-B860-42E9-B023-C492B5C18232}" dt="2023-07-11T18:55:34.761" v="299" actId="11"/>
          <ac:spMkLst>
            <pc:docMk/>
            <pc:sldMk cId="2071479545" sldId="259"/>
            <ac:spMk id="2" creationId="{5FD670F7-A855-E017-6839-F4EAB86142D7}"/>
          </ac:spMkLst>
        </pc:spChg>
      </pc:sldChg>
      <pc:sldChg chg="modSp mod">
        <pc:chgData name="MUHAMMED HANEEF PN" userId="63205cfb5aeae8da" providerId="LiveId" clId="{43446948-B860-42E9-B023-C492B5C18232}" dt="2023-07-11T18:59:37.679" v="308" actId="11"/>
        <pc:sldMkLst>
          <pc:docMk/>
          <pc:sldMk cId="2591237107" sldId="260"/>
        </pc:sldMkLst>
        <pc:spChg chg="mod">
          <ac:chgData name="MUHAMMED HANEEF PN" userId="63205cfb5aeae8da" providerId="LiveId" clId="{43446948-B860-42E9-B023-C492B5C18232}" dt="2023-07-11T18:59:37.679" v="308" actId="11"/>
          <ac:spMkLst>
            <pc:docMk/>
            <pc:sldMk cId="2591237107" sldId="260"/>
            <ac:spMk id="2" creationId="{D8227032-C3F6-7101-8980-C2FE4314D167}"/>
          </ac:spMkLst>
        </pc:spChg>
      </pc:sldChg>
      <pc:sldChg chg="modSp mod">
        <pc:chgData name="MUHAMMED HANEEF PN" userId="63205cfb5aeae8da" providerId="LiveId" clId="{43446948-B860-42E9-B023-C492B5C18232}" dt="2023-07-12T05:03:53.036" v="324" actId="11"/>
        <pc:sldMkLst>
          <pc:docMk/>
          <pc:sldMk cId="2524551554" sldId="261"/>
        </pc:sldMkLst>
        <pc:spChg chg="mod">
          <ac:chgData name="MUHAMMED HANEEF PN" userId="63205cfb5aeae8da" providerId="LiveId" clId="{43446948-B860-42E9-B023-C492B5C18232}" dt="2023-07-12T05:03:53.036" v="324" actId="11"/>
          <ac:spMkLst>
            <pc:docMk/>
            <pc:sldMk cId="2524551554" sldId="261"/>
            <ac:spMk id="2" creationId="{EF05B345-8D22-565A-DC4C-8D7957B803E6}"/>
          </ac:spMkLst>
        </pc:spChg>
      </pc:sldChg>
      <pc:sldChg chg="modSp mod">
        <pc:chgData name="MUHAMMED HANEEF PN" userId="63205cfb5aeae8da" providerId="LiveId" clId="{43446948-B860-42E9-B023-C492B5C18232}" dt="2023-07-12T05:05:49.870" v="340" actId="1076"/>
        <pc:sldMkLst>
          <pc:docMk/>
          <pc:sldMk cId="234705640" sldId="262"/>
        </pc:sldMkLst>
        <pc:spChg chg="mod">
          <ac:chgData name="MUHAMMED HANEEF PN" userId="63205cfb5aeae8da" providerId="LiveId" clId="{43446948-B860-42E9-B023-C492B5C18232}" dt="2023-07-12T05:05:49.870" v="340" actId="1076"/>
          <ac:spMkLst>
            <pc:docMk/>
            <pc:sldMk cId="234705640" sldId="262"/>
            <ac:spMk id="2" creationId="{027E974B-427C-AEAC-0354-07D53D1C12BE}"/>
          </ac:spMkLst>
        </pc:spChg>
      </pc:sldChg>
      <pc:sldChg chg="modSp mod">
        <pc:chgData name="MUHAMMED HANEEF PN" userId="63205cfb5aeae8da" providerId="LiveId" clId="{43446948-B860-42E9-B023-C492B5C18232}" dt="2023-07-12T05:04:39.989" v="332" actId="1076"/>
        <pc:sldMkLst>
          <pc:docMk/>
          <pc:sldMk cId="3602075552" sldId="263"/>
        </pc:sldMkLst>
        <pc:spChg chg="mod">
          <ac:chgData name="MUHAMMED HANEEF PN" userId="63205cfb5aeae8da" providerId="LiveId" clId="{43446948-B860-42E9-B023-C492B5C18232}" dt="2023-07-12T05:04:39.989" v="332" actId="1076"/>
          <ac:spMkLst>
            <pc:docMk/>
            <pc:sldMk cId="3602075552" sldId="263"/>
            <ac:spMk id="2" creationId="{77821644-F5A6-54CA-B12A-F040BBD623D1}"/>
          </ac:spMkLst>
        </pc:spChg>
      </pc:sldChg>
      <pc:sldChg chg="modSp mod">
        <pc:chgData name="MUHAMMED HANEEF PN" userId="63205cfb5aeae8da" providerId="LiveId" clId="{43446948-B860-42E9-B023-C492B5C18232}" dt="2023-07-12T05:06:26.754" v="348" actId="20577"/>
        <pc:sldMkLst>
          <pc:docMk/>
          <pc:sldMk cId="500901124" sldId="264"/>
        </pc:sldMkLst>
        <pc:spChg chg="mod">
          <ac:chgData name="MUHAMMED HANEEF PN" userId="63205cfb5aeae8da" providerId="LiveId" clId="{43446948-B860-42E9-B023-C492B5C18232}" dt="2023-07-12T05:06:26.754" v="348" actId="20577"/>
          <ac:spMkLst>
            <pc:docMk/>
            <pc:sldMk cId="500901124" sldId="264"/>
            <ac:spMk id="3" creationId="{F80E4009-3BA8-CC09-6910-0BA85CC2B9F6}"/>
          </ac:spMkLst>
        </pc:spChg>
      </pc:sldChg>
      <pc:sldChg chg="modSp mod">
        <pc:chgData name="MUHAMMED HANEEF PN" userId="63205cfb5aeae8da" providerId="LiveId" clId="{43446948-B860-42E9-B023-C492B5C18232}" dt="2023-07-12T05:06:43.422" v="350" actId="20577"/>
        <pc:sldMkLst>
          <pc:docMk/>
          <pc:sldMk cId="1995493334" sldId="265"/>
        </pc:sldMkLst>
        <pc:spChg chg="mod">
          <ac:chgData name="MUHAMMED HANEEF PN" userId="63205cfb5aeae8da" providerId="LiveId" clId="{43446948-B860-42E9-B023-C492B5C18232}" dt="2023-07-12T05:06:43.422" v="350" actId="20577"/>
          <ac:spMkLst>
            <pc:docMk/>
            <pc:sldMk cId="1995493334" sldId="265"/>
            <ac:spMk id="2" creationId="{62E85E12-A2BB-A0A8-1B22-D095BCEA402E}"/>
          </ac:spMkLst>
        </pc:spChg>
      </pc:sldChg>
      <pc:sldChg chg="modSp mod">
        <pc:chgData name="MUHAMMED HANEEF PN" userId="63205cfb5aeae8da" providerId="LiveId" clId="{43446948-B860-42E9-B023-C492B5C18232}" dt="2023-07-12T05:06:59.413" v="353" actId="12"/>
        <pc:sldMkLst>
          <pc:docMk/>
          <pc:sldMk cId="1086453459" sldId="266"/>
        </pc:sldMkLst>
        <pc:spChg chg="mod">
          <ac:chgData name="MUHAMMED HANEEF PN" userId="63205cfb5aeae8da" providerId="LiveId" clId="{43446948-B860-42E9-B023-C492B5C18232}" dt="2023-07-12T05:06:59.413" v="353" actId="12"/>
          <ac:spMkLst>
            <pc:docMk/>
            <pc:sldMk cId="1086453459" sldId="266"/>
            <ac:spMk id="2" creationId="{6BF8A266-6D07-597C-CF63-31E17B72889B}"/>
          </ac:spMkLst>
        </pc:spChg>
      </pc:sldChg>
      <pc:sldChg chg="modSp mod">
        <pc:chgData name="MUHAMMED HANEEF PN" userId="63205cfb5aeae8da" providerId="LiveId" clId="{43446948-B860-42E9-B023-C492B5C18232}" dt="2023-07-12T05:07:40.260" v="358" actId="1076"/>
        <pc:sldMkLst>
          <pc:docMk/>
          <pc:sldMk cId="3895635085" sldId="267"/>
        </pc:sldMkLst>
        <pc:spChg chg="mod">
          <ac:chgData name="MUHAMMED HANEEF PN" userId="63205cfb5aeae8da" providerId="LiveId" clId="{43446948-B860-42E9-B023-C492B5C18232}" dt="2023-07-12T05:07:40.260" v="358" actId="1076"/>
          <ac:spMkLst>
            <pc:docMk/>
            <pc:sldMk cId="3895635085" sldId="267"/>
            <ac:spMk id="2" creationId="{E31B0C7A-044A-330E-C277-1DC1D40F8E24}"/>
          </ac:spMkLst>
        </pc:spChg>
      </pc:sldChg>
      <pc:sldChg chg="modSp mod">
        <pc:chgData name="MUHAMMED HANEEF PN" userId="63205cfb5aeae8da" providerId="LiveId" clId="{43446948-B860-42E9-B023-C492B5C18232}" dt="2023-07-12T05:07:46.631" v="359" actId="12"/>
        <pc:sldMkLst>
          <pc:docMk/>
          <pc:sldMk cId="2045224336" sldId="268"/>
        </pc:sldMkLst>
        <pc:spChg chg="mod">
          <ac:chgData name="MUHAMMED HANEEF PN" userId="63205cfb5aeae8da" providerId="LiveId" clId="{43446948-B860-42E9-B023-C492B5C18232}" dt="2023-07-12T05:07:46.631" v="359" actId="12"/>
          <ac:spMkLst>
            <pc:docMk/>
            <pc:sldMk cId="2045224336" sldId="268"/>
            <ac:spMk id="4" creationId="{F9393AF5-94AF-1578-C928-5C78981B70EF}"/>
          </ac:spMkLst>
        </pc:spChg>
      </pc:sldChg>
      <pc:sldChg chg="modSp mod">
        <pc:chgData name="MUHAMMED HANEEF PN" userId="63205cfb5aeae8da" providerId="LiveId" clId="{43446948-B860-42E9-B023-C492B5C18232}" dt="2023-07-12T05:08:51.433" v="366" actId="1076"/>
        <pc:sldMkLst>
          <pc:docMk/>
          <pc:sldMk cId="1608562990" sldId="269"/>
        </pc:sldMkLst>
        <pc:spChg chg="mod">
          <ac:chgData name="MUHAMMED HANEEF PN" userId="63205cfb5aeae8da" providerId="LiveId" clId="{43446948-B860-42E9-B023-C492B5C18232}" dt="2023-07-12T05:08:51.433" v="366" actId="1076"/>
          <ac:spMkLst>
            <pc:docMk/>
            <pc:sldMk cId="1608562990" sldId="269"/>
            <ac:spMk id="2" creationId="{C035B2AE-AB29-9623-49CE-A7F0E1DB27DD}"/>
          </ac:spMkLst>
        </pc:spChg>
      </pc:sldChg>
      <pc:sldChg chg="addSp modSp mod modTransition">
        <pc:chgData name="MUHAMMED HANEEF PN" userId="63205cfb5aeae8da" providerId="LiveId" clId="{43446948-B860-42E9-B023-C492B5C18232}" dt="2023-07-12T05:09:31.070" v="370" actId="12"/>
        <pc:sldMkLst>
          <pc:docMk/>
          <pc:sldMk cId="1900245094" sldId="270"/>
        </pc:sldMkLst>
        <pc:spChg chg="add mod">
          <ac:chgData name="MUHAMMED HANEEF PN" userId="63205cfb5aeae8da" providerId="LiveId" clId="{43446948-B860-42E9-B023-C492B5C18232}" dt="2023-07-12T05:09:31.070" v="370" actId="12"/>
          <ac:spMkLst>
            <pc:docMk/>
            <pc:sldMk cId="1900245094" sldId="270"/>
            <ac:spMk id="2" creationId="{EE74E3BB-6DC8-2656-BB2D-1CD9C768C836}"/>
          </ac:spMkLst>
        </pc:spChg>
      </pc:sldChg>
      <pc:sldChg chg="addSp modSp mod modTransition">
        <pc:chgData name="MUHAMMED HANEEF PN" userId="63205cfb5aeae8da" providerId="LiveId" clId="{43446948-B860-42E9-B023-C492B5C18232}" dt="2023-07-12T05:10:59.415" v="376" actId="12"/>
        <pc:sldMkLst>
          <pc:docMk/>
          <pc:sldMk cId="1997433829" sldId="271"/>
        </pc:sldMkLst>
        <pc:spChg chg="add mod">
          <ac:chgData name="MUHAMMED HANEEF PN" userId="63205cfb5aeae8da" providerId="LiveId" clId="{43446948-B860-42E9-B023-C492B5C18232}" dt="2023-07-12T05:10:59.415" v="376" actId="12"/>
          <ac:spMkLst>
            <pc:docMk/>
            <pc:sldMk cId="1997433829" sldId="271"/>
            <ac:spMk id="2" creationId="{91B2EB26-93DB-CE64-6E29-15F3004C1C30}"/>
          </ac:spMkLst>
        </pc:spChg>
      </pc:sldChg>
      <pc:sldChg chg="addSp modSp mod">
        <pc:chgData name="MUHAMMED HANEEF PN" userId="63205cfb5aeae8da" providerId="LiveId" clId="{43446948-B860-42E9-B023-C492B5C18232}" dt="2023-07-12T05:11:23.800" v="383" actId="1076"/>
        <pc:sldMkLst>
          <pc:docMk/>
          <pc:sldMk cId="625539692" sldId="272"/>
        </pc:sldMkLst>
        <pc:spChg chg="add mod">
          <ac:chgData name="MUHAMMED HANEEF PN" userId="63205cfb5aeae8da" providerId="LiveId" clId="{43446948-B860-42E9-B023-C492B5C18232}" dt="2023-07-12T05:11:23.800" v="383" actId="1076"/>
          <ac:spMkLst>
            <pc:docMk/>
            <pc:sldMk cId="625539692" sldId="272"/>
            <ac:spMk id="2" creationId="{ABB628F4-E7E7-F821-80D7-ED33C784C6BD}"/>
          </ac:spMkLst>
        </pc:spChg>
      </pc:sldChg>
      <pc:sldChg chg="addSp modSp mod">
        <pc:chgData name="MUHAMMED HANEEF PN" userId="63205cfb5aeae8da" providerId="LiveId" clId="{43446948-B860-42E9-B023-C492B5C18232}" dt="2023-07-12T05:11:39.414" v="389" actId="20577"/>
        <pc:sldMkLst>
          <pc:docMk/>
          <pc:sldMk cId="1526839267" sldId="273"/>
        </pc:sldMkLst>
        <pc:spChg chg="add mod">
          <ac:chgData name="MUHAMMED HANEEF PN" userId="63205cfb5aeae8da" providerId="LiveId" clId="{43446948-B860-42E9-B023-C492B5C18232}" dt="2023-07-12T05:11:39.414" v="389" actId="20577"/>
          <ac:spMkLst>
            <pc:docMk/>
            <pc:sldMk cId="1526839267" sldId="273"/>
            <ac:spMk id="2" creationId="{74C492E5-BBDE-3D94-55FA-10D45EEA5BE1}"/>
          </ac:spMkLst>
        </pc:spChg>
      </pc:sldChg>
      <pc:sldChg chg="addSp modSp mod">
        <pc:chgData name="MUHAMMED HANEEF PN" userId="63205cfb5aeae8da" providerId="LiveId" clId="{43446948-B860-42E9-B023-C492B5C18232}" dt="2023-07-12T05:14:40.032" v="400" actId="1076"/>
        <pc:sldMkLst>
          <pc:docMk/>
          <pc:sldMk cId="3240990040" sldId="274"/>
        </pc:sldMkLst>
        <pc:spChg chg="add mod">
          <ac:chgData name="MUHAMMED HANEEF PN" userId="63205cfb5aeae8da" providerId="LiveId" clId="{43446948-B860-42E9-B023-C492B5C18232}" dt="2023-07-12T05:14:40.032" v="400" actId="1076"/>
          <ac:spMkLst>
            <pc:docMk/>
            <pc:sldMk cId="3240990040" sldId="274"/>
            <ac:spMk id="2" creationId="{73EB068C-DAA9-03D7-463F-6078CB3CABE3}"/>
          </ac:spMkLst>
        </pc:spChg>
      </pc:sldChg>
      <pc:sldChg chg="addSp modSp mod">
        <pc:chgData name="MUHAMMED HANEEF PN" userId="63205cfb5aeae8da" providerId="LiveId" clId="{43446948-B860-42E9-B023-C492B5C18232}" dt="2023-07-12T05:14:55.709" v="406" actId="12"/>
        <pc:sldMkLst>
          <pc:docMk/>
          <pc:sldMk cId="348613883" sldId="275"/>
        </pc:sldMkLst>
        <pc:spChg chg="add mod">
          <ac:chgData name="MUHAMMED HANEEF PN" userId="63205cfb5aeae8da" providerId="LiveId" clId="{43446948-B860-42E9-B023-C492B5C18232}" dt="2023-07-12T05:14:55.709" v="406" actId="12"/>
          <ac:spMkLst>
            <pc:docMk/>
            <pc:sldMk cId="348613883" sldId="275"/>
            <ac:spMk id="2" creationId="{0F489324-D335-609E-03AE-C727262DF88C}"/>
          </ac:spMkLst>
        </pc:spChg>
      </pc:sldChg>
      <pc:sldChg chg="addSp modSp mod">
        <pc:chgData name="MUHAMMED HANEEF PN" userId="63205cfb5aeae8da" providerId="LiveId" clId="{43446948-B860-42E9-B023-C492B5C18232}" dt="2023-07-12T05:15:17.769" v="413" actId="1076"/>
        <pc:sldMkLst>
          <pc:docMk/>
          <pc:sldMk cId="1227794823" sldId="276"/>
        </pc:sldMkLst>
        <pc:spChg chg="add mod">
          <ac:chgData name="MUHAMMED HANEEF PN" userId="63205cfb5aeae8da" providerId="LiveId" clId="{43446948-B860-42E9-B023-C492B5C18232}" dt="2023-07-12T05:15:17.769" v="413" actId="1076"/>
          <ac:spMkLst>
            <pc:docMk/>
            <pc:sldMk cId="1227794823" sldId="276"/>
            <ac:spMk id="2" creationId="{1E8DDACB-56C5-773A-C4A1-AEE4C881288E}"/>
          </ac:spMkLst>
        </pc:spChg>
      </pc:sldChg>
      <pc:sldChg chg="addSp modSp mod">
        <pc:chgData name="MUHAMMED HANEEF PN" userId="63205cfb5aeae8da" providerId="LiveId" clId="{43446948-B860-42E9-B023-C492B5C18232}" dt="2023-07-12T05:15:34.054" v="421" actId="1076"/>
        <pc:sldMkLst>
          <pc:docMk/>
          <pc:sldMk cId="2904403361" sldId="277"/>
        </pc:sldMkLst>
        <pc:spChg chg="add mod">
          <ac:chgData name="MUHAMMED HANEEF PN" userId="63205cfb5aeae8da" providerId="LiveId" clId="{43446948-B860-42E9-B023-C492B5C18232}" dt="2023-07-12T05:15:34.054" v="421" actId="1076"/>
          <ac:spMkLst>
            <pc:docMk/>
            <pc:sldMk cId="2904403361" sldId="277"/>
            <ac:spMk id="2" creationId="{BFBF3C20-213E-ED85-5DCB-3BDF5354F063}"/>
          </ac:spMkLst>
        </pc:spChg>
      </pc:sldChg>
      <pc:sldChg chg="addSp modSp mod">
        <pc:chgData name="MUHAMMED HANEEF PN" userId="63205cfb5aeae8da" providerId="LiveId" clId="{43446948-B860-42E9-B023-C492B5C18232}" dt="2023-07-12T05:16:01.392" v="433" actId="1076"/>
        <pc:sldMkLst>
          <pc:docMk/>
          <pc:sldMk cId="2402362978" sldId="278"/>
        </pc:sldMkLst>
        <pc:spChg chg="add mod">
          <ac:chgData name="MUHAMMED HANEEF PN" userId="63205cfb5aeae8da" providerId="LiveId" clId="{43446948-B860-42E9-B023-C492B5C18232}" dt="2023-07-12T05:16:01.392" v="433" actId="1076"/>
          <ac:spMkLst>
            <pc:docMk/>
            <pc:sldMk cId="2402362978" sldId="278"/>
            <ac:spMk id="2" creationId="{ECF11799-44E5-F750-07F1-ADCEFC957864}"/>
          </ac:spMkLst>
        </pc:spChg>
      </pc:sldChg>
      <pc:sldChg chg="addSp modSp mod">
        <pc:chgData name="MUHAMMED HANEEF PN" userId="63205cfb5aeae8da" providerId="LiveId" clId="{43446948-B860-42E9-B023-C492B5C18232}" dt="2023-07-12T05:17:22.424" v="438" actId="14100"/>
        <pc:sldMkLst>
          <pc:docMk/>
          <pc:sldMk cId="3442427541" sldId="279"/>
        </pc:sldMkLst>
        <pc:spChg chg="add mod">
          <ac:chgData name="MUHAMMED HANEEF PN" userId="63205cfb5aeae8da" providerId="LiveId" clId="{43446948-B860-42E9-B023-C492B5C18232}" dt="2023-07-12T05:17:22.424" v="438" actId="14100"/>
          <ac:spMkLst>
            <pc:docMk/>
            <pc:sldMk cId="3442427541" sldId="279"/>
            <ac:spMk id="2" creationId="{A4365B93-18F4-E379-84EB-C9B25999BA22}"/>
          </ac:spMkLst>
        </pc:spChg>
      </pc:sldChg>
      <pc:sldChg chg="addSp modSp mod">
        <pc:chgData name="MUHAMMED HANEEF PN" userId="63205cfb5aeae8da" providerId="LiveId" clId="{43446948-B860-42E9-B023-C492B5C18232}" dt="2023-07-12T05:18:30.087" v="452" actId="1076"/>
        <pc:sldMkLst>
          <pc:docMk/>
          <pc:sldMk cId="1916239868" sldId="280"/>
        </pc:sldMkLst>
        <pc:spChg chg="add mod">
          <ac:chgData name="MUHAMMED HANEEF PN" userId="63205cfb5aeae8da" providerId="LiveId" clId="{43446948-B860-42E9-B023-C492B5C18232}" dt="2023-07-12T05:18:30.087" v="452" actId="1076"/>
          <ac:spMkLst>
            <pc:docMk/>
            <pc:sldMk cId="1916239868" sldId="280"/>
            <ac:spMk id="2" creationId="{C6626D45-58D2-550F-0D4D-DF7AA431C91E}"/>
          </ac:spMkLst>
        </pc:spChg>
      </pc:sldChg>
      <pc:sldChg chg="addSp modSp new mod">
        <pc:chgData name="MUHAMMED HANEEF PN" userId="63205cfb5aeae8da" providerId="LiveId" clId="{43446948-B860-42E9-B023-C492B5C18232}" dt="2023-07-12T05:18:09.432" v="451" actId="12"/>
        <pc:sldMkLst>
          <pc:docMk/>
          <pc:sldMk cId="1617810716" sldId="281"/>
        </pc:sldMkLst>
        <pc:spChg chg="add mod">
          <ac:chgData name="MUHAMMED HANEEF PN" userId="63205cfb5aeae8da" providerId="LiveId" clId="{43446948-B860-42E9-B023-C492B5C18232}" dt="2023-07-12T05:18:09.432" v="451" actId="12"/>
          <ac:spMkLst>
            <pc:docMk/>
            <pc:sldMk cId="1617810716" sldId="281"/>
            <ac:spMk id="2" creationId="{97E53C8E-D1BD-322D-9C52-8046DD789FD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E324-93A4-4659-9001-686CD4F447DC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48E9-05D3-4EA6-9CE1-DEB14BA65C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838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E324-93A4-4659-9001-686CD4F447DC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48E9-05D3-4EA6-9CE1-DEB14BA65C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777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E324-93A4-4659-9001-686CD4F447DC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48E9-05D3-4EA6-9CE1-DEB14BA65CE5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6947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E324-93A4-4659-9001-686CD4F447DC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48E9-05D3-4EA6-9CE1-DEB14BA65C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200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E324-93A4-4659-9001-686CD4F447DC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48E9-05D3-4EA6-9CE1-DEB14BA65CE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9201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E324-93A4-4659-9001-686CD4F447DC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48E9-05D3-4EA6-9CE1-DEB14BA65C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192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E324-93A4-4659-9001-686CD4F447DC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48E9-05D3-4EA6-9CE1-DEB14BA65C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402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E324-93A4-4659-9001-686CD4F447DC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48E9-05D3-4EA6-9CE1-DEB14BA65C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443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E324-93A4-4659-9001-686CD4F447DC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48E9-05D3-4EA6-9CE1-DEB14BA65C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514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E324-93A4-4659-9001-686CD4F447DC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48E9-05D3-4EA6-9CE1-DEB14BA65C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250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E324-93A4-4659-9001-686CD4F447DC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48E9-05D3-4EA6-9CE1-DEB14BA65C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189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E324-93A4-4659-9001-686CD4F447DC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48E9-05D3-4EA6-9CE1-DEB14BA65C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968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E324-93A4-4659-9001-686CD4F447DC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48E9-05D3-4EA6-9CE1-DEB14BA65C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96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E324-93A4-4659-9001-686CD4F447DC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48E9-05D3-4EA6-9CE1-DEB14BA65C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019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E324-93A4-4659-9001-686CD4F447DC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48E9-05D3-4EA6-9CE1-DEB14BA65C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60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E324-93A4-4659-9001-686CD4F447DC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48E9-05D3-4EA6-9CE1-DEB14BA65C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38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8E324-93A4-4659-9001-686CD4F447DC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9E648E9-05D3-4EA6-9CE1-DEB14BA65C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17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D1EDB-221A-9C1C-8D5F-499FE6483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7149" y="762346"/>
            <a:ext cx="7766936" cy="1646302"/>
          </a:xfrm>
        </p:spPr>
        <p:txBody>
          <a:bodyPr/>
          <a:lstStyle/>
          <a:p>
            <a:r>
              <a:rPr lang="en-US" dirty="0"/>
              <a:t>APTITUDE QUESTIONS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77372-6F96-86E7-2F48-87A63A6E4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2969" y="4004180"/>
            <a:ext cx="7766936" cy="109689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highlight>
                  <a:srgbClr val="00FF00"/>
                </a:highlight>
              </a:rPr>
              <a:t>SLIDE PRESENTED BY MUHAMMED HANEEF P.N</a:t>
            </a:r>
            <a:endParaRPr lang="en-IN" dirty="0">
              <a:solidFill>
                <a:schemeClr val="tx1"/>
              </a:solidFill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64165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E85E12-A2BB-A0A8-1B22-D095BCEA4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523" y="803522"/>
            <a:ext cx="7842211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As what datatype are the *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args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 stored, when passed into a function?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List.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Tuple.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Dictionary.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None of the above.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493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F8A266-6D07-597C-CF63-31E17B728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193" y="978026"/>
            <a:ext cx="8472195" cy="4308872"/>
          </a:xfrm>
          <a:prstGeom prst="rect">
            <a:avLst/>
          </a:prstGeom>
          <a:solidFill>
            <a:srgbClr val="F5F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Lato" panose="020F0502020204030203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What will be the output of the following code snippet?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def tester(**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kwargs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for key, value in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kwargs.items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():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print(key, value, end = " ")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tester(Sunday = 1, Monday = 2, Tuesday = 3, Wednesday = 4)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444444"/>
              </a:solidFill>
              <a:latin typeface="Lato" panose="020F0502020204030203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Sunday 1 Monday 2 Tuesday 3 Wednesday 4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Sunday 1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Wednesday 4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None of the above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453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31B0C7A-044A-330E-C277-1DC1D40F8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457" y="1232797"/>
            <a:ext cx="8174033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Lato" panose="020F0502020204030203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As what datatype are the *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kwargs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 stored, when passed into a function?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373E3F"/>
              </a:solidFill>
              <a:latin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Lists.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Tuples.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Dictionary.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None of the above.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635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9393AF5-94AF-1578-C928-5C78981B7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779" y="926708"/>
            <a:ext cx="8537511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Which of the following blocks will always be executed whether an exception is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encountered or not in a program?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373E3F"/>
              </a:solidFill>
              <a:latin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try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except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finally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None of These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224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35B2AE-AB29-9623-49CE-A7F0E1DB2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432" y="954692"/>
            <a:ext cx="8266923" cy="4308872"/>
          </a:xfrm>
          <a:prstGeom prst="rect">
            <a:avLst/>
          </a:prstGeom>
          <a:solidFill>
            <a:srgbClr val="F5F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Lato" panose="020F0502020204030203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What will be the output of the following code snippet?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from math import 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a = 2.19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b = 3.999999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c = -3.30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print(int(a), floor(b), ceil(c), fabs(c))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2 3 -3 3.3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3 4 -3 3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2 3 -3 3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2 3 -3 -3.3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562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74E3BB-6DC8-2656-BB2D-1CD9C768C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498" y="719261"/>
            <a:ext cx="6147517" cy="3693319"/>
          </a:xfrm>
          <a:prstGeom prst="rect">
            <a:avLst/>
          </a:prstGeom>
          <a:solidFill>
            <a:srgbClr val="F5F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Lato" panose="020F0502020204030203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What will be the output of the following code snippet?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set1 = {1, 3, 5}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set2 = {2, 4, 6}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print(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len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(set1 + set2))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3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6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0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Error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2450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B2EB26-93DB-CE64-6E29-15F3004C1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498" y="1181411"/>
            <a:ext cx="6130204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515151"/>
              </a:solidFill>
              <a:effectLst/>
              <a:latin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What keyword is used in Python to raise exceptions?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raise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try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goto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except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4338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B628F4-E7E7-F821-80D7-ED33C784C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310" y="882613"/>
            <a:ext cx="6147517" cy="4001095"/>
          </a:xfrm>
          <a:prstGeom prst="rect">
            <a:avLst/>
          </a:prstGeom>
          <a:solidFill>
            <a:srgbClr val="F5F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Lato" panose="020F0502020204030203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What will be the output of the following code snippet?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s1 = {1, 2, 3, 4, 5}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s2 = {2, 4, 6}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print(s1 ^ s2)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444444"/>
              </a:solidFill>
              <a:latin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{1, 2, 3, 4, 5}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{1, 3, 5, 6}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{2, 4}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None of the above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539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C492E5-BBDE-3D94-55FA-10D45EEA5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208" y="668227"/>
            <a:ext cx="7035900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515151"/>
              </a:solidFill>
              <a:effectLst/>
              <a:latin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Which of the following is not a valid set operation in python?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Union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Intersection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Difference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None of the above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839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EB068C-DAA9-03D7-463F-6078CB3CA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931" y="943329"/>
            <a:ext cx="6147517" cy="4308872"/>
          </a:xfrm>
          <a:prstGeom prst="rect">
            <a:avLst/>
          </a:prstGeom>
          <a:solidFill>
            <a:srgbClr val="F5F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515151"/>
              </a:solidFill>
              <a:effectLst/>
              <a:latin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What will be the output of the following code snippet?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a = [1, 2, 3, 4]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 b = [3, 4, 5, 6]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c = [x for x in a if x not in b]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print(c)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444444"/>
              </a:solidFill>
              <a:latin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[1, 2]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[5, 6]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[1, 2, 5, 6]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[3, 4]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990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C953D7-22EE-2F1B-1E48-0F32AE31E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690" y="959051"/>
            <a:ext cx="9457967" cy="3631763"/>
          </a:xfrm>
          <a:prstGeom prst="rect">
            <a:avLst/>
          </a:prstGeom>
          <a:solidFill>
            <a:srgbClr val="F5F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What will be the output of the following code snippet?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dict1 = {'first' : 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sunday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', 'second' : 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monday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’}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dict2 = {1: 3, 2: 4}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dict1.update(dict2)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print(dict1)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{'first': 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sunday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', 'second': 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monday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', 1: 3, 2: 4}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{'first': 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sunday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', 'second': 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monday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'}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{1: 3, 2: 4}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None of the above.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832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489324-D335-609E-03AE-C727262DF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870" y="1237395"/>
            <a:ext cx="7117654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515151"/>
              </a:solidFill>
              <a:effectLst/>
              <a:latin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Which of the following are valid escape sequences in Python?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\n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\t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\\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All of the above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13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8DDACB-56C5-773A-C4A1-AEE4C8812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110" y="1470661"/>
            <a:ext cx="8372805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515151"/>
              </a:solidFill>
              <a:effectLst/>
              <a:latin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Which of the following are valid string manipulation functions in Python?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373E3F"/>
              </a:solidFill>
              <a:effectLst/>
              <a:latin typeface="Lato" panose="020F0502020204030203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count()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upper()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strip()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All of the above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794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BF3C20-213E-ED85-5DCB-3BDF5354F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440" y="1172214"/>
            <a:ext cx="8462866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515151"/>
              </a:solidFill>
              <a:effectLst/>
              <a:latin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Which of the following modules need to be imported to handle date time computations in Python?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373E3F"/>
              </a:solidFill>
              <a:latin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datetime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date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time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timedate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4033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CF11799-44E5-F750-07F1-ADCEFC957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3568" y="1242128"/>
            <a:ext cx="6578082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515151"/>
              </a:solidFill>
              <a:effectLst/>
              <a:latin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How can assertions be disabled in Python?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373E3F"/>
              </a:solidFill>
              <a:effectLst/>
              <a:latin typeface="Lato" panose="020F0502020204030203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en-US" sz="2000" dirty="0">
              <a:solidFill>
                <a:srgbClr val="373E3F"/>
              </a:solidFill>
              <a:latin typeface="Lato" panose="020F0502020204030203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Passing -O when running Python.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Assertions are disabled by default.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Both A and B are wrong.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Assertions cannot be disabled in Python.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362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365B93-18F4-E379-84EB-C9B25999B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482" y="821830"/>
            <a:ext cx="7249885" cy="3385542"/>
          </a:xfrm>
          <a:prstGeom prst="rect">
            <a:avLst/>
          </a:prstGeom>
          <a:solidFill>
            <a:srgbClr val="F5F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What will be the output of the following code snippet?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a = [[], 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abc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", [0], 1, 0]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print(list(filter(bool, a)))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444444"/>
              </a:solidFill>
              <a:latin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['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abc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', [0], 1]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[1]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[“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abc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”]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None of the above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427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626D45-58D2-550F-0D4D-DF7AA431C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384" y="1274718"/>
            <a:ext cx="5215812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Lato" panose="020F0502020204030203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In which language is Python written?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373E3F"/>
              </a:solidFill>
              <a:effectLst/>
              <a:latin typeface="Lato" panose="020F0502020204030203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C++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C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Java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None of these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239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E53C8E-D1BD-322D-9C52-8046DD789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571" y="1456731"/>
            <a:ext cx="8941871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515151"/>
              </a:solidFill>
              <a:effectLst/>
              <a:latin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What will be the result of the following expression in Python “2 ** 3 + 5 ** 2”?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373E3F"/>
              </a:solidFill>
              <a:effectLst/>
              <a:latin typeface="Lato" panose="020F0502020204030203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en-US" sz="2000" dirty="0">
              <a:solidFill>
                <a:srgbClr val="373E3F"/>
              </a:solidFill>
              <a:latin typeface="Lato" panose="020F0502020204030203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65536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33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169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None of these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810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4290C0-C05D-F970-3B7B-8BB02FC05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53" y="481262"/>
            <a:ext cx="6315470" cy="3385542"/>
          </a:xfrm>
          <a:prstGeom prst="rect">
            <a:avLst/>
          </a:prstGeom>
          <a:solidFill>
            <a:srgbClr val="F5F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Lato" panose="020F0502020204030203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What will be the output of the following code snippet?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s = {1, 2, 3, 3, 2, 4, 5, 5}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print(s)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{1, 2, 3, 3, 2, 4, 5, 5}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{1, 2, 3, 4, 5}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None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{1, 5}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323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D670F7-A855-E017-6839-F4EAB8614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546" y="262060"/>
            <a:ext cx="6147517" cy="3693319"/>
          </a:xfrm>
          <a:prstGeom prst="rect">
            <a:avLst/>
          </a:prstGeom>
          <a:solidFill>
            <a:srgbClr val="F5F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Lato" panose="020F0502020204030203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What will be the output of the following code snippet?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a = {'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Hello':'World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', 'First': 1}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b = {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val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: k for k 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val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 in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a.items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()}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print(b)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{'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Hello':'World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', 'First': 1}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{'World': 'Hello', 1: 'First'}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Can be both A or B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None of the above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47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227032-C3F6-7101-8980-C2FE4314D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942" y="714814"/>
            <a:ext cx="9283311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Which of the following functions converts date to corresponding time in Python?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strptime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()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strftime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()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Both A and B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None of the above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237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05B345-8D22-565A-DC4C-8D7957B80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83" y="301675"/>
            <a:ext cx="8938726" cy="5539978"/>
          </a:xfrm>
          <a:prstGeom prst="rect">
            <a:avLst/>
          </a:prstGeom>
          <a:solidFill>
            <a:srgbClr val="F5F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Lato" panose="020F0502020204030203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What will be the output of the following code snippet?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word = "Python Programming“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 n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(word)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word1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word.upper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word2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word.lower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converted_word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 =  ""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for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 in range(n):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 if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 % 2 == 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converted_word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 += word2[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else: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converted_word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 += word1[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print(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converted_word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73E3F"/>
              </a:solidFill>
              <a:effectLst/>
              <a:latin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373E3F"/>
              </a:solidFill>
              <a:latin typeface="Lato" panose="020F0502020204030203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pYtHoN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PrOgRaMmInG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Python Programming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python programming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PYTHON PROGRAMMING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551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7E974B-427C-AEAC-0354-07D53D1C1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699" y="780111"/>
            <a:ext cx="6147517" cy="4616648"/>
          </a:xfrm>
          <a:prstGeom prst="rect">
            <a:avLst/>
          </a:prstGeom>
          <a:solidFill>
            <a:srgbClr val="F5F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Lato" panose="020F0502020204030203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What will be the output of the following code snippet?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a = "4, 5"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nums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a.split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(',’)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x, y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nums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int_prod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 = int(x) * int(y)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print(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int_prod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444444"/>
              </a:solidFill>
              <a:latin typeface="Lato" panose="020F0502020204030203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20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45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54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4,5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05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821644-F5A6-54CA-B12A-F040BBD62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310" y="1199988"/>
            <a:ext cx="6147517" cy="4616648"/>
          </a:xfrm>
          <a:prstGeom prst="rect">
            <a:avLst/>
          </a:prstGeom>
          <a:solidFill>
            <a:srgbClr val="F5F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Lato" panose="020F0502020204030203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What will be the output of the following code snippet?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square = lambda x: x **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 a = []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for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 in range(5):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a.append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(square(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 print(a)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444444"/>
              </a:solidFill>
              <a:latin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[0, 1, 4, 9, 16]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[1, 4, 9, 16, 25]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[0, 1, 2, 3, 4]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[1, 2, 3, 4, 5]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075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80E4009-3BA8-CC09-6910-0BA85CC2B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523" y="796038"/>
            <a:ext cx="8565501" cy="4001095"/>
          </a:xfrm>
          <a:prstGeom prst="rect">
            <a:avLst/>
          </a:prstGeom>
          <a:solidFill>
            <a:srgbClr val="F5F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What will be the output of the following code snippet?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def tester(*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argv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for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arg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 in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argv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 print(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arg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, end = ' ‘)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tester('Sunday', 'Monday', 'Tuesday', 'Wednesday’)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444444"/>
              </a:solidFill>
              <a:latin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Sunday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Wednesday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Sunday Monday Tuesday Wednesday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None of the above.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9011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130</TotalTime>
  <Words>1194</Words>
  <Application>Microsoft Office PowerPoint</Application>
  <PresentationFormat>Widescreen</PresentationFormat>
  <Paragraphs>264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Lato</vt:lpstr>
      <vt:lpstr>Trebuchet MS</vt:lpstr>
      <vt:lpstr>Wingdings 3</vt:lpstr>
      <vt:lpstr>Facet</vt:lpstr>
      <vt:lpstr>APTITUDE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MUHAMMED HANEEF PN</dc:creator>
  <cp:lastModifiedBy>MUHAMMED HANEEF PN</cp:lastModifiedBy>
  <cp:revision>1</cp:revision>
  <dcterms:created xsi:type="dcterms:W3CDTF">2023-07-11T05:06:46Z</dcterms:created>
  <dcterms:modified xsi:type="dcterms:W3CDTF">2023-07-24T04:33:47Z</dcterms:modified>
</cp:coreProperties>
</file>