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4940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1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287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8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5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4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3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3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12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Noto‘qima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assortimenti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turlari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Noto‘qima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tasnifi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Noto‘qima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8845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 err="1"/>
              <a:t>Noto‘qima</a:t>
            </a:r>
            <a:r>
              <a:rPr sz="2400" dirty="0"/>
              <a:t> </a:t>
            </a:r>
            <a:r>
              <a:rPr sz="2400" dirty="0" err="1"/>
              <a:t>mahsulotlar</a:t>
            </a:r>
            <a:r>
              <a:rPr sz="2400" dirty="0"/>
              <a:t> - </a:t>
            </a:r>
            <a:r>
              <a:rPr sz="2400" dirty="0" err="1"/>
              <a:t>bu</a:t>
            </a:r>
            <a:r>
              <a:rPr sz="2400" dirty="0"/>
              <a:t> </a:t>
            </a:r>
            <a:r>
              <a:rPr sz="2400" dirty="0" err="1"/>
              <a:t>maxsus</a:t>
            </a:r>
            <a:r>
              <a:rPr sz="2400" dirty="0"/>
              <a:t> </a:t>
            </a:r>
            <a:r>
              <a:rPr sz="2400" dirty="0" err="1"/>
              <a:t>texnologiyalar</a:t>
            </a:r>
            <a:r>
              <a:rPr sz="2400" dirty="0"/>
              <a:t> </a:t>
            </a:r>
            <a:r>
              <a:rPr sz="2400" dirty="0" err="1"/>
              <a:t>yordamida</a:t>
            </a:r>
            <a:r>
              <a:rPr sz="2400" dirty="0"/>
              <a:t> </a:t>
            </a:r>
            <a:r>
              <a:rPr sz="2400" dirty="0" err="1"/>
              <a:t>ishlab</a:t>
            </a:r>
            <a:r>
              <a:rPr sz="2400" dirty="0"/>
              <a:t> </a:t>
            </a:r>
            <a:r>
              <a:rPr sz="2400" dirty="0" err="1"/>
              <a:t>chiqariladigan</a:t>
            </a:r>
            <a:r>
              <a:rPr sz="2400" dirty="0"/>
              <a:t> </a:t>
            </a:r>
            <a:r>
              <a:rPr sz="2400" dirty="0" err="1"/>
              <a:t>materiallar</a:t>
            </a:r>
            <a:r>
              <a:rPr sz="2400" dirty="0"/>
              <a:t> </a:t>
            </a:r>
            <a:r>
              <a:rPr sz="2400" dirty="0" err="1"/>
              <a:t>bo‘lib</a:t>
            </a:r>
            <a:r>
              <a:rPr sz="2400" dirty="0"/>
              <a:t>, </a:t>
            </a:r>
            <a:r>
              <a:rPr sz="2400" dirty="0" err="1"/>
              <a:t>to‘qish</a:t>
            </a:r>
            <a:r>
              <a:rPr sz="2400" dirty="0"/>
              <a:t> </a:t>
            </a:r>
            <a:r>
              <a:rPr sz="2400" dirty="0" err="1"/>
              <a:t>yoki</a:t>
            </a:r>
            <a:r>
              <a:rPr sz="2400" dirty="0"/>
              <a:t> </a:t>
            </a:r>
            <a:r>
              <a:rPr sz="2400" dirty="0" err="1"/>
              <a:t>to‘quv</a:t>
            </a:r>
            <a:r>
              <a:rPr sz="2400" dirty="0"/>
              <a:t> </a:t>
            </a:r>
            <a:r>
              <a:rPr sz="2400" dirty="0" err="1"/>
              <a:t>dastgohlaridan</a:t>
            </a:r>
            <a:r>
              <a:rPr sz="2400" dirty="0"/>
              <a:t> </a:t>
            </a:r>
            <a:r>
              <a:rPr sz="2400" dirty="0" err="1"/>
              <a:t>foydalanmasdan</a:t>
            </a:r>
            <a:r>
              <a:rPr sz="2400" dirty="0"/>
              <a:t> </a:t>
            </a:r>
            <a:r>
              <a:rPr sz="2400" dirty="0" err="1"/>
              <a:t>hosil</a:t>
            </a:r>
            <a:r>
              <a:rPr sz="2400" dirty="0"/>
              <a:t> </a:t>
            </a:r>
            <a:r>
              <a:rPr sz="2400" dirty="0" err="1"/>
              <a:t>qilinadi</a:t>
            </a:r>
            <a:r>
              <a:rPr sz="2400" dirty="0"/>
              <a:t>. </a:t>
            </a:r>
            <a:r>
              <a:rPr sz="2400" dirty="0" err="1"/>
              <a:t>Ular</a:t>
            </a:r>
            <a:r>
              <a:rPr sz="2400" dirty="0"/>
              <a:t> </a:t>
            </a:r>
            <a:r>
              <a:rPr sz="2400" dirty="0" err="1"/>
              <a:t>kimyoviy</a:t>
            </a:r>
            <a:r>
              <a:rPr sz="2400" dirty="0"/>
              <a:t>, </a:t>
            </a:r>
            <a:r>
              <a:rPr sz="2400" dirty="0" err="1"/>
              <a:t>termik</a:t>
            </a:r>
            <a:r>
              <a:rPr sz="2400" dirty="0"/>
              <a:t> </a:t>
            </a:r>
            <a:r>
              <a:rPr sz="2400" dirty="0" err="1"/>
              <a:t>yoki</a:t>
            </a:r>
            <a:r>
              <a:rPr sz="2400" dirty="0"/>
              <a:t> </a:t>
            </a:r>
            <a:r>
              <a:rPr sz="2400" dirty="0" err="1"/>
              <a:t>mexanik</a:t>
            </a:r>
            <a:r>
              <a:rPr sz="2400" dirty="0"/>
              <a:t> </a:t>
            </a:r>
            <a:r>
              <a:rPr sz="2400" dirty="0" err="1"/>
              <a:t>ishlov</a:t>
            </a:r>
            <a:r>
              <a:rPr sz="2400" dirty="0"/>
              <a:t> </a:t>
            </a:r>
            <a:r>
              <a:rPr sz="2400" dirty="0" err="1"/>
              <a:t>berish</a:t>
            </a:r>
            <a:r>
              <a:rPr sz="2400" dirty="0"/>
              <a:t> </a:t>
            </a:r>
            <a:r>
              <a:rPr sz="2400" dirty="0" err="1"/>
              <a:t>orqali</a:t>
            </a:r>
            <a:r>
              <a:rPr sz="2400" dirty="0"/>
              <a:t> </a:t>
            </a:r>
            <a:r>
              <a:rPr sz="2400" dirty="0" err="1"/>
              <a:t>tayyorlanadi</a:t>
            </a:r>
            <a:r>
              <a:rPr sz="2400" dirty="0"/>
              <a:t> </a:t>
            </a:r>
            <a:r>
              <a:rPr sz="2400" dirty="0" err="1"/>
              <a:t>va</a:t>
            </a:r>
            <a:r>
              <a:rPr sz="2400" dirty="0"/>
              <a:t> </a:t>
            </a:r>
            <a:r>
              <a:rPr sz="2400" dirty="0" err="1"/>
              <a:t>keng</a:t>
            </a:r>
            <a:r>
              <a:rPr sz="2400" dirty="0"/>
              <a:t> </a:t>
            </a:r>
            <a:r>
              <a:rPr sz="2400" dirty="0" err="1"/>
              <a:t>sanoat</a:t>
            </a:r>
            <a:r>
              <a:rPr sz="2400" dirty="0"/>
              <a:t> </a:t>
            </a:r>
            <a:r>
              <a:rPr sz="2400" dirty="0" err="1"/>
              <a:t>tarmoqlarida</a:t>
            </a:r>
            <a:r>
              <a:rPr sz="2400" dirty="0"/>
              <a:t> </a:t>
            </a:r>
            <a:r>
              <a:rPr sz="2400" dirty="0" err="1"/>
              <a:t>qo‘llaniladi</a:t>
            </a:r>
            <a:r>
              <a:rPr sz="24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Noto‘qima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mahsulotlarning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tasnifi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Ignalash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Issiqlik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bog‘langan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Kimyoviy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bog‘langan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Spunbond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Meltblown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tayyorlangan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Noto‘qima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materiallarning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Yengillik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o‘tkazuvchanlik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Mustahkamlik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elastiklik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Namlikni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ushlash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qaytarish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xavfsizlik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Qo‘llanilish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dirty="0"/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Tikuvchilik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sanoati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Tibbiyot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Qurilish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Avtomobil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sanoati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Qishloq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xo‘jaligi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9214" y="1878986"/>
            <a:ext cx="7543801" cy="402336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Noto‘qima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o‘rin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afzalliklari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tezligi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arzonligi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xavfsizligidir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Kelajakda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qo‘llanilishi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kutilmoqda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1" y="838752"/>
            <a:ext cx="8215745" cy="54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378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160</Words>
  <Application>Microsoft Office PowerPoint</Application>
  <PresentationFormat>Экран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Ретро</vt:lpstr>
      <vt:lpstr>Noto‘qima mahsulotlar assortimenti va ularning turlari</vt:lpstr>
      <vt:lpstr>Reja </vt:lpstr>
      <vt:lpstr>1. Kirish</vt:lpstr>
      <vt:lpstr>2. Noto‘qima mahsulotlarning tasnifi</vt:lpstr>
      <vt:lpstr>3. Noto‘qima materiallarning xususiyatlari</vt:lpstr>
      <vt:lpstr>4. Qo‘llanilish sohalari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Noto‘qima mahsulotlar assortimenti va ularning turlari</dc:title>
  <dc:subject/>
  <dc:creator>O'tkirbek</dc:creator>
  <cp:keywords/>
  <dc:description>generated using python-pptx</dc:description>
  <cp:lastModifiedBy>O'tkirbek</cp:lastModifiedBy>
  <cp:revision>4</cp:revision>
  <dcterms:created xsi:type="dcterms:W3CDTF">2013-01-27T09:14:16Z</dcterms:created>
  <dcterms:modified xsi:type="dcterms:W3CDTF">2025-04-02T05:15:21Z</dcterms:modified>
  <cp:category/>
</cp:coreProperties>
</file>