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7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6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2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7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623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6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27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3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95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6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0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1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9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Trikotaj</a:t>
            </a:r>
            <a:r>
              <a:rPr dirty="0"/>
              <a:t> </a:t>
            </a:r>
            <a:r>
              <a:rPr dirty="0" err="1"/>
              <a:t>matoda</a:t>
            </a:r>
            <a:r>
              <a:rPr dirty="0"/>
              <a:t> </a:t>
            </a:r>
            <a:r>
              <a:rPr dirty="0" err="1"/>
              <a:t>halqalar</a:t>
            </a:r>
            <a:r>
              <a:rPr dirty="0"/>
              <a:t> </a:t>
            </a:r>
            <a:r>
              <a:rPr dirty="0" err="1"/>
              <a:t>sonini</a:t>
            </a:r>
            <a:r>
              <a:rPr dirty="0"/>
              <a:t> </a:t>
            </a:r>
            <a:r>
              <a:rPr dirty="0" err="1"/>
              <a:t>aniqlash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Reja</a:t>
            </a:r>
            <a:r>
              <a:rPr lang="en-US" dirty="0" smtClean="0"/>
              <a:t> 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 smtClean="0"/>
              <a:t>Kirish</a:t>
            </a:r>
            <a:endParaRPr lang="en-US" dirty="0" smtClean="0"/>
          </a:p>
          <a:p>
            <a:r>
              <a:rPr lang="en-US" dirty="0"/>
              <a:t>2. </a:t>
            </a:r>
            <a:r>
              <a:rPr lang="en-US" dirty="0" err="1"/>
              <a:t>Trikotaj</a:t>
            </a:r>
            <a:r>
              <a:rPr lang="en-US" dirty="0"/>
              <a:t> </a:t>
            </a:r>
            <a:r>
              <a:rPr lang="en-US" dirty="0" err="1"/>
              <a:t>matoning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 smtClean="0"/>
              <a:t>elementlari</a:t>
            </a:r>
            <a:endParaRPr lang="en-US" dirty="0" smtClean="0"/>
          </a:p>
          <a:p>
            <a:r>
              <a:rPr lang="en-US" dirty="0"/>
              <a:t>3. </a:t>
            </a:r>
            <a:r>
              <a:rPr lang="en-US" dirty="0" err="1"/>
              <a:t>Halqalar</a:t>
            </a:r>
            <a:r>
              <a:rPr lang="en-US" dirty="0"/>
              <a:t> </a:t>
            </a:r>
            <a:r>
              <a:rPr lang="en-US" dirty="0" err="1"/>
              <a:t>sonini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 smtClean="0"/>
              <a:t>usullari</a:t>
            </a:r>
            <a:endParaRPr lang="en-US" dirty="0" smtClean="0"/>
          </a:p>
          <a:p>
            <a:r>
              <a:rPr lang="en-US" dirty="0"/>
              <a:t>4. </a:t>
            </a:r>
            <a:r>
              <a:rPr lang="en-US" dirty="0" err="1"/>
              <a:t>Amaliy</a:t>
            </a:r>
            <a:r>
              <a:rPr lang="en-US" dirty="0"/>
              <a:t> </a:t>
            </a:r>
            <a:r>
              <a:rPr lang="en-US" dirty="0" err="1"/>
              <a:t>tajribalar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8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Kirish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Trikotaj mato o‘ziga xos elastiklik va nafas oluvchanlik xususiyatlariga ega bo‘lib, uning tuzilishi iplarning halqa shaklida joylashuvi bilan aniqlanadi. Halqalar soni matoning zichligi va mustahkamligini belgilaydi.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2. </a:t>
            </a:r>
            <a:r>
              <a:rPr dirty="0" err="1"/>
              <a:t>Trikotaj</a:t>
            </a:r>
            <a:r>
              <a:rPr dirty="0"/>
              <a:t> </a:t>
            </a:r>
            <a:r>
              <a:rPr dirty="0" err="1"/>
              <a:t>matoning</a:t>
            </a:r>
            <a:r>
              <a:rPr dirty="0"/>
              <a:t> </a:t>
            </a:r>
            <a:r>
              <a:rPr dirty="0" err="1"/>
              <a:t>asosiy</a:t>
            </a:r>
            <a:r>
              <a:rPr dirty="0"/>
              <a:t> </a:t>
            </a:r>
            <a:r>
              <a:rPr dirty="0" err="1"/>
              <a:t>elementlari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**Halqalar** – Trikotaj matoning asosiy strukturaviy qismi</a:t>
            </a:r>
          </a:p>
          <a:p>
            <a:r>
              <a:t>- **Iplar** – Matoning elastikligi va mustahkamligini belgilovchi material</a:t>
            </a:r>
          </a:p>
          <a:p>
            <a:r>
              <a:t>- **Struktura** – Mato yuzasining tuzilishi va naqsh hosil qiluvchi elementlar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3. </a:t>
            </a:r>
            <a:r>
              <a:rPr dirty="0" err="1"/>
              <a:t>Halqalar</a:t>
            </a:r>
            <a:r>
              <a:rPr dirty="0"/>
              <a:t> </a:t>
            </a:r>
            <a:r>
              <a:rPr dirty="0" err="1"/>
              <a:t>sonini</a:t>
            </a:r>
            <a:r>
              <a:rPr dirty="0"/>
              <a:t> </a:t>
            </a:r>
            <a:r>
              <a:rPr dirty="0" err="1"/>
              <a:t>aniqlash</a:t>
            </a:r>
            <a:r>
              <a:rPr dirty="0"/>
              <a:t> </a:t>
            </a:r>
            <a:r>
              <a:rPr dirty="0" err="1"/>
              <a:t>usullari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**Vizual tekshiruv** – Katta o‘lchamli lupa yoki mikroskop yordamida</a:t>
            </a:r>
          </a:p>
          <a:p>
            <a:r>
              <a:t>- **Hisoblash formulalari** – Mato yuzasi bo‘yicha o‘lchash va hisoblash</a:t>
            </a:r>
          </a:p>
          <a:p>
            <a:r>
              <a:t>- **Maxsus asboblar** – Trikotaj zichligini aniqlash uchun texnologik qurilmalar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Amaliy</a:t>
            </a:r>
            <a:r>
              <a:rPr dirty="0"/>
              <a:t> </a:t>
            </a:r>
            <a:r>
              <a:rPr dirty="0" err="1"/>
              <a:t>tajribalar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**Laboratoriya ishlari** – Trikotaj matoning halqalar sonini aniqlash</a:t>
            </a:r>
          </a:p>
          <a:p>
            <a:r>
              <a:t>- **Mikroskopik tahlil** – Mato tarkibini chuqur o‘rganish</a:t>
            </a:r>
          </a:p>
          <a:p>
            <a:r>
              <a:t>- **Matoning fizik xususiyatlari** – Elastiklik va zichlik o‘lchovlari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Trikotaj matoda halqalar sonini aniqlash uning sifati va mustahkamligini baholashga yordam beradi. To‘g‘ri aniqlash usullari matoni ishlab chiqarish va dizaynda muhim ahamiyat kasb etadi.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89" y="693116"/>
            <a:ext cx="7744029" cy="50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25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202</Words>
  <Application>Microsoft Office PowerPoint</Application>
  <PresentationFormat>Экран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Garamond</vt:lpstr>
      <vt:lpstr>Натуральные материалы</vt:lpstr>
      <vt:lpstr>Trikotaj matoda halqalar sonini aniqlash</vt:lpstr>
      <vt:lpstr>Reja :</vt:lpstr>
      <vt:lpstr>1. Kirish</vt:lpstr>
      <vt:lpstr>2. Trikotaj matoning asosiy elementlari</vt:lpstr>
      <vt:lpstr>3. Halqalar sonini aniqlash usullari</vt:lpstr>
      <vt:lpstr>4. Amaliy tajribalar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Trikotaj matoda halqalar sonini aniqlash</dc:title>
  <dc:subject/>
  <dc:creator>O'tkirbek</dc:creator>
  <cp:keywords/>
  <dc:description>generated using python-pptx</dc:description>
  <cp:lastModifiedBy>O'tkirbek</cp:lastModifiedBy>
  <cp:revision>4</cp:revision>
  <dcterms:created xsi:type="dcterms:W3CDTF">2013-01-27T09:14:16Z</dcterms:created>
  <dcterms:modified xsi:type="dcterms:W3CDTF">2025-04-02T05:35:49Z</dcterms:modified>
  <cp:category/>
</cp:coreProperties>
</file>