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364" autoAdjust="0"/>
  </p:normalViewPr>
  <p:slideViewPr>
    <p:cSldViewPr snapToGrid="0" snapToObjects="1">
      <p:cViewPr varScale="1">
        <p:scale>
          <a:sx n="73" d="100"/>
          <a:sy n="73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5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7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7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6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Shoyi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Assortimentini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O‘rganish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Shoyi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insoniyat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qadimdan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ishlatilib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kelinayotgan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pardoz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buyumlarida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tarkibi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farqlanadi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Shoyi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shoyi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Pilladan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olinadigan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nozik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mato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shoyi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tolalardan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tayyorlangan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shoyi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o‘rnini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bosuvchi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material</a:t>
            </a:r>
          </a:p>
          <a:p>
            <a:pPr algn="just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Yengillik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silliqlik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jilo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nafas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oluvchanlik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Liboslar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pardalar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sharflar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liboslari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Jun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echki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alpaka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jundan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tayyorlangan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matolar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Aralash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matolar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aralashtirilgan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Issiqlikni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ushlab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turish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elastiklik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namlikni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yutish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Palto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kostyum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gilam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ro‘mol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Shoyi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taqqoslanishi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789611"/>
            <a:ext cx="7543447" cy="430638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Farqlari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:**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Shoyi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Yengil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jiloli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yumshoq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Jun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Og‘irroq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issiqlikni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ushlab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O‘xshashliklari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:**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Ikkalasi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tolalardan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ikkisi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bezaklarda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9.jpeg" descr="2-ma`ruza (4 soat) Mavzu: To'qimachilik matеriallari fizik-mexanik  xususiyatlarining kiyim ishlab chiqarish tеxnologik jaray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005" y="2340610"/>
            <a:ext cx="4745990" cy="217678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40526" y="731520"/>
            <a:ext cx="5779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junli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kostumlik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paltolik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5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Shoyi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mato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sanoatida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o‘rin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tutadi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maqbul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tanlovga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aylantiradi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tanlangan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mato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mahsulotning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qulayligi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chidamliligini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belgilaydi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6" y="215537"/>
            <a:ext cx="6441621" cy="64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92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9</TotalTime>
  <Words>252</Words>
  <Application>Microsoft Office PowerPoint</Application>
  <PresentationFormat>Экран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Corbel</vt:lpstr>
      <vt:lpstr>Times New Roman</vt:lpstr>
      <vt:lpstr>Базис</vt:lpstr>
      <vt:lpstr>Shoyi va Jun Gazlamalar Assortimentini O‘rganish</vt:lpstr>
      <vt:lpstr>1. Kirish</vt:lpstr>
      <vt:lpstr>2. Shoyi gazlamalar</vt:lpstr>
      <vt:lpstr>3. Jun gazlamalar</vt:lpstr>
      <vt:lpstr>4. Shoyi va jun gazlamalarning taqqoslanishi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Shoyi va Jun Gazlamalar Assortimentini O‘rganish</dc:title>
  <dc:subject/>
  <dc:creator>O'tkirbek</dc:creator>
  <cp:keywords/>
  <dc:description>generated using python-pptx</dc:description>
  <cp:lastModifiedBy>O'tkirbek</cp:lastModifiedBy>
  <cp:revision>5</cp:revision>
  <dcterms:created xsi:type="dcterms:W3CDTF">2013-01-27T09:14:16Z</dcterms:created>
  <dcterms:modified xsi:type="dcterms:W3CDTF">2025-04-02T05:24:09Z</dcterms:modified>
  <cp:category/>
</cp:coreProperties>
</file>