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572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assortimentini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o‘rganish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gigiyenik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uy-ro‘zg‘or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tolalaridan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tayyorlanadi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Sintetik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aralashtirilgan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Yumshoq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nafas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oluvchi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gigiyenik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choyshablar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salfetkalar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tolalaridan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tayyorlanadi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gigiyenik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namlikni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yutadi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tozaligi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biologik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parchalanadi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Liboslar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uy-ro‘zg‘or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Taqqoslanishi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dirty="0"/>
              <a:t>- **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Farqlari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:**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Yumshoq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elastik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zich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O‘xshashliklari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:**</a:t>
            </a: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Ikkalasi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tolalardan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tayyorlanadi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toza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gigiyenik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xususiyatlarga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Uy-ro‘zg‘or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kiyim-kechakda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tabiiyligi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tufayli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gigiyenik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estetik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qulayligi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chidamliligini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581891"/>
            <a:ext cx="771698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53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7</TotalTime>
  <Words>234</Words>
  <Application>Microsoft Office PowerPoint</Application>
  <PresentationFormat>Экран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Савон</vt:lpstr>
      <vt:lpstr>Ip va zigir gazlamalar assortimentini o‘rganish</vt:lpstr>
      <vt:lpstr>1. Kirish</vt:lpstr>
      <vt:lpstr>2. Ip gazlamalar</vt:lpstr>
      <vt:lpstr>3. Zigir gazlamalar</vt:lpstr>
      <vt:lpstr>4. Ip va Zigir Gazlamalarning Taqqoslanishi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va Zigir Gazlamalar Assortimentini O‘rganish</dc:title>
  <dc:subject/>
  <dc:creator>O'tkirbek</dc:creator>
  <cp:keywords/>
  <dc:description>generated using python-pptx</dc:description>
  <cp:lastModifiedBy>O'tkirbek</cp:lastModifiedBy>
  <cp:revision>5</cp:revision>
  <dcterms:created xsi:type="dcterms:W3CDTF">2013-01-27T09:14:16Z</dcterms:created>
  <dcterms:modified xsi:type="dcterms:W3CDTF">2025-04-02T05:01:55Z</dcterms:modified>
  <cp:category/>
</cp:coreProperties>
</file>