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068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772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92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203657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964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5124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5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02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155136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3806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729903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0" pos="594">
          <p15:clr>
            <a:srgbClr val="F26B43"/>
          </p15:clr>
        </p15:guide>
        <p15:guide id="3" pos="5400">
          <p15:clr>
            <a:srgbClr val="F26B43"/>
          </p15:clr>
        </p15:guide>
        <p15:guide id="4" orient="horz" pos="4008">
          <p15:clr>
            <a:srgbClr val="F26B43"/>
          </p15:clr>
        </p15:guide>
        <p15:guide id="5" orient="horz" pos="1440">
          <p15:clr>
            <a:srgbClr val="F26B43"/>
          </p15:clr>
        </p15:guide>
        <p15:guide id="6" orient="horz" pos="3720">
          <p15:clr>
            <a:srgbClr val="F26B43"/>
          </p15:clr>
        </p15:guide>
        <p15:guide id="7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Yangi Matolar Assortimentining Xossalarini Aniqlash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Kirish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Texnologik rivojlanish bilan birga yangi matolar ishlab chiqarish kengaymoqda. Innovatsion matolar sifat va ekologik tozalik jihatidan an’anaviy matolardan ajralib turadi. Ular zamonaviy kiyim-kechak, sport anjomlari va texnik mahsulotlarda keng qo‘llaniladi.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Yangi Matolar Turlari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**Innovatsion matolar:** Nanotexnologiya asosida yaratilgan matolar</a:t>
            </a:r>
          </a:p>
          <a:p>
            <a:r>
              <a:t>- **Ekologik matolar:** Biologik parchalanadigan va qayta ishlanadigan tolalar</a:t>
            </a:r>
          </a:p>
          <a:p>
            <a:r>
              <a:t>- **Texnik matolar:** O‘tga chidamli, suv o‘tkazmaydigan, elektr izolyatsiyali matolar</a:t>
            </a:r>
          </a:p>
          <a:p>
            <a:r>
              <a:t>- **Sun’iy intellekt bilan integratsiyalangan matolar:** Temperaturaga moslashuvchi matolar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Yangi Matolar Xossalari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**Mustahkamlik** – Chidamlilik va yirtilishga qarshilik</a:t>
            </a:r>
          </a:p>
          <a:p>
            <a:r>
              <a:t>- **Nafas oluvchanlik** – Havo o‘tkazuvchanligi va gigiyenik jihatlar</a:t>
            </a:r>
          </a:p>
          <a:p>
            <a:r>
              <a:t>- **Elastiklik** – Harakat erkinligini ta’minlash</a:t>
            </a:r>
          </a:p>
          <a:p>
            <a:r>
              <a:t>- **Suv va namlikka chidamlilik** – Gigroskopiklik darajasi</a:t>
            </a:r>
          </a:p>
          <a:p>
            <a:r>
              <a:t>- **Ekologik xavfsizlik** – Kimyoviy qo‘shimchalarsiz ishlab chiqarish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4. Yangi Matolarni Tekshirish Usullari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**Laboratoriya sinovlari** – Mexanik va kimyoviy testlar</a:t>
            </a:r>
          </a:p>
          <a:p>
            <a:r>
              <a:t>- **Fizikaviy tekshiruvlar** – Mustahkamlik, cho‘zilish va aşınish darajasi</a:t>
            </a:r>
          </a:p>
          <a:p>
            <a:r>
              <a:t>- **Namlik va havo o‘tkazuvchanlik sinovlari** – Gigiyenik xossalarni aniqlash</a:t>
            </a:r>
          </a:p>
          <a:p>
            <a:r>
              <a:t>- **Ekologik tekshiruvlar** – Biologik parchalanish va toksiklik darajasi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kundalik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hayotda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qo‘llanilmoqda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yutuqlar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ekologik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matolarni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mukammal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Kelajakda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innovatsiyalar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sanoatining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rivojlanishiga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691" y="514349"/>
            <a:ext cx="7426036" cy="595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844995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Эмблема</Template>
  <TotalTime>3</TotalTime>
  <Words>231</Words>
  <Application>Microsoft Office PowerPoint</Application>
  <PresentationFormat>Экран (4:3)</PresentationFormat>
  <Paragraphs>20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Corbel</vt:lpstr>
      <vt:lpstr>Gill Sans MT</vt:lpstr>
      <vt:lpstr>Impact</vt:lpstr>
      <vt:lpstr>Times New Roman</vt:lpstr>
      <vt:lpstr>Badge</vt:lpstr>
      <vt:lpstr>Yangi Matolar Assortimentining Xossalarini Aniqlash</vt:lpstr>
      <vt:lpstr>1. Kirish</vt:lpstr>
      <vt:lpstr>2. Yangi Matolar Turlari</vt:lpstr>
      <vt:lpstr>3. Yangi Matolar Xossalari</vt:lpstr>
      <vt:lpstr>4. Yangi Matolarni Tekshirish Usullari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Yangi Matolar Assortimentining Xossalarini Aniqlash</dc:title>
  <dc:subject/>
  <dc:creator>O'tkirbek</dc:creator>
  <cp:keywords/>
  <dc:description>generated using python-pptx</dc:description>
  <cp:lastModifiedBy>O'tkirbek</cp:lastModifiedBy>
  <cp:revision>4</cp:revision>
  <dcterms:created xsi:type="dcterms:W3CDTF">2013-01-27T09:14:16Z</dcterms:created>
  <dcterms:modified xsi:type="dcterms:W3CDTF">2025-04-02T05:39:07Z</dcterms:modified>
  <cp:category/>
</cp:coreProperties>
</file>