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8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6285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65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6117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79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70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1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8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0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99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793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4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7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617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64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6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5745" y="1620982"/>
            <a:ext cx="6361569" cy="2429854"/>
          </a:xfrm>
        </p:spPr>
        <p:txBody>
          <a:bodyPr/>
          <a:lstStyle/>
          <a:p>
            <a:pPr algn="ctr"/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Iplar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turlari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ishlatilishi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1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Kirish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968837" cy="388077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to‘qimachilik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sanoatining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mahsulotlaridan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bo‘lib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matolarni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tikuvchilikda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texnik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sohalarda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qo‘llaniladi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tabiiy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sun’iy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aralash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tolalardan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tayyorlanadi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Iplarning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turlari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**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Tabiiy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–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Paxta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ipak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zig‘ir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**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Sun’iy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–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Viskozali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poliamid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poliester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**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Aralash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–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Tabiiy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sun’iy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tolalar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aralashmasidan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hosil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qilingan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Iplarning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ishlatilishi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260764"/>
            <a:ext cx="7259783" cy="478059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**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To‘qimachilik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sanoati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–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Matolar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gilamlar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trikotaj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mahsulotlari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**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Tikuvchilik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–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Kiyim-kechak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poyabzal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uy-ro‘zg‘or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buyumlari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**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Texnik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sanoat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mahsulotlari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–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Chidamli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arqonlar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maxsus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avtomobil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sanoati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**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hunarmandchiligi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 –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Kashtado‘zlik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to‘qish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bezak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buyumlari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36" y="692727"/>
            <a:ext cx="7564582" cy="547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123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86691" y="277091"/>
            <a:ext cx="635923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Iplarning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xossalari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Iplarning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GOSTda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xossalari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yo'g'onligi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pishitilganligi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pishiqligi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cho'ziluvchanligi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tekisligidir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Iplarning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yo'g'onligi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ingichkaligi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chiziqli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zichligi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xuddi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tolalamikiga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o'xshab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diametrining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mikronlardagi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o'lchami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metrik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ifodalaniladi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yo'g'onligi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1000 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to'g'ri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keladigan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grammlardagi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og'irligi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aniqlanadi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raqamli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qancha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shuncha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yo'g'on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486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inson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hayotining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sohalarida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ahamiyat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kasb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etadi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Tabiiy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sun’iy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iplarning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kombinatsiyasi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zamonaviy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matolarni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o‘ynaydi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Kelajakda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innovatsion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materiallari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yanada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qo‘llanilishi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kutilmoqda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6" y="1255515"/>
            <a:ext cx="6650182" cy="443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8012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</TotalTime>
  <Words>234</Words>
  <Application>Microsoft Office PowerPoint</Application>
  <PresentationFormat>Экран (4:3)</PresentationFormat>
  <Paragraphs>14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 3</vt:lpstr>
      <vt:lpstr>Аспект</vt:lpstr>
      <vt:lpstr>Iplar, ularning turlari va ishlatilishi</vt:lpstr>
      <vt:lpstr>1. Kirish</vt:lpstr>
      <vt:lpstr>2. Iplarning turlari</vt:lpstr>
      <vt:lpstr>3. Iplarning ishlatilishi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Iplar, ularning turlari va ishlatilishi</dc:title>
  <dc:subject/>
  <dc:creator>O'tkirbek</dc:creator>
  <cp:keywords/>
  <dc:description>generated using python-pptx</dc:description>
  <cp:lastModifiedBy>O'tkirbek</cp:lastModifiedBy>
  <cp:revision>6</cp:revision>
  <dcterms:created xsi:type="dcterms:W3CDTF">2013-01-27T09:14:16Z</dcterms:created>
  <dcterms:modified xsi:type="dcterms:W3CDTF">2025-04-02T05:08:48Z</dcterms:modified>
  <cp:category/>
</cp:coreProperties>
</file>