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634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51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7511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13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8223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339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962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081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322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03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474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89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02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57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891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844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459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Gazlamalarda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uchraydigan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nuqsonlarni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topish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Kirish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Gazlamalarning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sifati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tayyor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mahsulotning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sifatiga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bevosita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ta’sir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qiladi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Gazlama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ishlab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chiqarish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jarayonida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turli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sabablar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tufayli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nuqsonlar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yuzaga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kelishi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Ularni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aniqlash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yo‘qotish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muhim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jarayondir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Gazlama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nuqsonlarining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turlari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dirty="0"/>
              <a:t>-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Tabiiy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nuqsonlar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 –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Xom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ashyoga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bog‘liq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bo‘lgan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kamchiliklar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**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Texnologik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nuqsonlar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 –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Ishlab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chiqarish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jarayonida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yuzaga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keladigan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xatolar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**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Bo‘yoq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pardozlashdagi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nuqsonlar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 –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Notekis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bo‘yalish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dog‘lar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to‘qimalardagi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o‘zgarishlar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Nuqsonlarni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aniqlash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usullari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**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Vizual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tekshiruv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 –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Mutaxassislarning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ko‘zdan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kechirishi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orqali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aniqlash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**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Mexanik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usullar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 –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Maxsus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asboblar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yordamida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gazlamani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tahlil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qilish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**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Avtomatlashtirilgan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tekshiruv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 –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Kamera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sensorlar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orqali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sifatsiz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joylarni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aniqlash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Nuqsonlarni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kamaytirish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choralari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**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Sifatli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xom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ashyo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tanlash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</a:t>
            </a:r>
          </a:p>
          <a:p>
            <a:pPr algn="just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**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Ishlab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chiqarish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jarayonini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doimiy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nazorat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qilish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</a:t>
            </a:r>
          </a:p>
          <a:p>
            <a:pPr algn="just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**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Yangi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texnologiyalardan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foydalanish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</a:t>
            </a:r>
          </a:p>
          <a:p>
            <a:pPr algn="just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**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Xodimlarning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malakasini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oshirish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Gazlamalardagi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nuqsonlarni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vaqtida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aniqlash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ularni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bartaraf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etish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tayyor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mahsulot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sifatini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oshirishga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yordam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beradi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Zamonaviy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usullar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yordamida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ishlab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chiqarish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jarayonini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yanada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samarali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qilish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75" y="447675"/>
            <a:ext cx="5962650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80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</TotalTime>
  <Words>179</Words>
  <Application>Microsoft Office PowerPoint</Application>
  <PresentationFormat>Экран (4:3)</PresentationFormat>
  <Paragraphs>17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Times New Roman</vt:lpstr>
      <vt:lpstr>Wingdings 3</vt:lpstr>
      <vt:lpstr>Легкий дым</vt:lpstr>
      <vt:lpstr>Gazlamalarda uchraydigan nuqsonlarni topish</vt:lpstr>
      <vt:lpstr>1. Kirish</vt:lpstr>
      <vt:lpstr>2. Gazlama nuqsonlarining turlari</vt:lpstr>
      <vt:lpstr>3. Nuqsonlarni aniqlash usullari</vt:lpstr>
      <vt:lpstr>4. Nuqsonlarni kamaytirish choralari</vt:lpstr>
      <vt:lpstr>Презентация PowerPoint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Gazlamalarda uchraydigan nuqsonlarni topish</dc:title>
  <dc:subject/>
  <dc:creator>O'tkirbek</dc:creator>
  <cp:keywords/>
  <dc:description>generated using python-pptx</dc:description>
  <cp:lastModifiedBy>O'tkirbek</cp:lastModifiedBy>
  <cp:revision>5</cp:revision>
  <dcterms:created xsi:type="dcterms:W3CDTF">2013-01-27T09:14:16Z</dcterms:created>
  <dcterms:modified xsi:type="dcterms:W3CDTF">2025-04-02T04:52:56Z</dcterms:modified>
  <cp:category/>
</cp:coreProperties>
</file>