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7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9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02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723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91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51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93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0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6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28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65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4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0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2801701"/>
          </a:xfrm>
        </p:spPr>
        <p:txBody>
          <a:bodyPr/>
          <a:lstStyle/>
          <a:p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Gazlama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kirishishini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Kirish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Gazlama kirishuvchanligi – matoning boshqa moddalarni shimib olish xususiyati.</a:t>
            </a:r>
          </a:p>
          <a:p>
            <a:r>
              <a:t>Bu ko‘rsatkich gigiyena va foydalanish qulayligi uchun muhimdir.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Gazlama kirishuvchanligini o‘lchash maqsadi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Gigiyenik va texnologik xossalarni baholash</a:t>
            </a:r>
          </a:p>
          <a:p>
            <a:r>
              <a:t>- Foydalanishdagi qulaylikni aniqlash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Asosiy usullar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Suv shimish (kapillyar) usuli</a:t>
            </a:r>
          </a:p>
          <a:p>
            <a:r>
              <a:t>- Tomchi usuli</a:t>
            </a:r>
          </a:p>
          <a:p>
            <a:r>
              <a:t>- Gravimetrik usul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Suv shimish usuli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Gazlama ho‘l yuzaga tekkiziladi</a:t>
            </a:r>
          </a:p>
          <a:p>
            <a:r>
              <a:t>- Suvning ko‘tarilishi yoki tarqalishi kuzatiladi</a:t>
            </a:r>
          </a:p>
          <a:p>
            <a:r>
              <a:t>- O‘lchov: mm/min yoki mm/soat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Tomchi usuli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Gazlamaga suv tomiziladi</a:t>
            </a:r>
          </a:p>
          <a:p>
            <a:r>
              <a:t>- Tomchining yo‘qolish vaqti kuzatiladi</a:t>
            </a:r>
          </a:p>
          <a:p>
            <a:r>
              <a:t>- Shimilish tezligi baholanadi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Gravimetrik usul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Quruq va ho‘l og‘irlik farqi aniqlanadi</a:t>
            </a:r>
          </a:p>
          <a:p>
            <a:r>
              <a:t>- Shimilgan suv miqdori = Nam og‘irlik – Quruq og‘irlik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Ta’sir qiluvchi omillar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Tolaning turi (paxta, polyester)</a:t>
            </a:r>
          </a:p>
          <a:p>
            <a:r>
              <a:t>- To‘qilish turi va zichlik</a:t>
            </a:r>
          </a:p>
          <a:p>
            <a:r>
              <a:t>- Yuzaki ishlov (qoplamalar)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Xulosa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Har xil gazlamalar har xil darajada kirishuvchan bo‘ladi</a:t>
            </a:r>
          </a:p>
          <a:p>
            <a:r>
              <a:t>- To‘g‘ri baholash mahsulot sifatini oshiradi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144</Words>
  <Application>Microsoft Office PowerPoint</Application>
  <PresentationFormat>Экран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Натуральные материалы</vt:lpstr>
      <vt:lpstr>Gazlama kirishishini aniqlash</vt:lpstr>
      <vt:lpstr>Kirish</vt:lpstr>
      <vt:lpstr>Gazlama kirishuvchanligini o‘lchash maqsadi</vt:lpstr>
      <vt:lpstr>Asosiy usullar</vt:lpstr>
      <vt:lpstr>Suv shimish usuli</vt:lpstr>
      <vt:lpstr>Tomchi usuli</vt:lpstr>
      <vt:lpstr>Gravimetrik usul</vt:lpstr>
      <vt:lpstr>Ta’sir qiluvchi omillar</vt:lpstr>
      <vt:lpstr>Xulosa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Gazlama kirishishini aniqlash</dc:title>
  <dc:subject/>
  <dc:creator>O'tkirbek</dc:creator>
  <cp:keywords/>
  <dc:description>generated using python-pptx</dc:description>
  <cp:lastModifiedBy>O'tkirbek</cp:lastModifiedBy>
  <cp:revision>3</cp:revision>
  <dcterms:created xsi:type="dcterms:W3CDTF">2013-01-27T09:14:16Z</dcterms:created>
  <dcterms:modified xsi:type="dcterms:W3CDTF">2025-04-07T11:03:23Z</dcterms:modified>
  <cp:category/>
</cp:coreProperties>
</file>