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0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107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9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716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6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8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5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6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bo‘yoqlar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matoni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bo‘yash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Kirish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bo‘yoqlar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insoniyat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qadimdan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kelayotgan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bo‘yoq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manbalaridir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o‘simliklar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hayvonlar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minerallardan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bo‘yoqlarga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qiziqish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bormoqda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Bo‘yoq beruvchi o‘simliklar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6697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dirty="0"/>
              <a:t>-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Indigofera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(Indigo)**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Rubia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tinctorum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Bo‘yoqchi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**Curcuma longa (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Zerdecho‘y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Quercus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(Dub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daraxti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po‘stlog‘i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Jigarrang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**Camellia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sinensis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(Choy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jigarrang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3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bo‘yash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texnologiyasi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1357746"/>
            <a:ext cx="6802582" cy="468361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Bo‘yoq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moddasini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O‘simlik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mineralni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qaynatish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ekstraksiya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Yuvish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eritmalar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ishlov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bo‘yoq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eritmasida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ushlab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Qotirish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moddalar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ishlov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bo‘yoqlarning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afzalliklari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dirty="0"/>
              <a:t>- 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xavfsizlik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moddalar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yo‘qligi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sababli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atrof-muhitga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zarar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yetkazmaydi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Sog‘liq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foydali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Allergiya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kasalliklarining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oldini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Barqarorlik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tiklanadigan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manbalardan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olinadi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go‘zallik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ko‘rinish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ranglar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bo‘yoqlar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toza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tobora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qo‘llanilmoqda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Kelajakda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bo‘yoqlardan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kutilmoqda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8" y="942160"/>
            <a:ext cx="6941326" cy="5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202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240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Аспект</vt:lpstr>
      <vt:lpstr>Tabiiy bo‘yoqlar yordamida matoni bo‘yash</vt:lpstr>
      <vt:lpstr>1. Kirish</vt:lpstr>
      <vt:lpstr>2. Bo‘yoq beruvchi o‘simliklar</vt:lpstr>
      <vt:lpstr>3. Tabiiy bo‘yash texnologiyasi</vt:lpstr>
      <vt:lpstr>4. Tabiiy bo‘yoqlarning afzalliklari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Tabiiy bo‘yoqlar yordamida matoni bo‘yash</dc:title>
  <dc:subject/>
  <dc:creator>O'tkirbek</dc:creator>
  <cp:keywords/>
  <dc:description>generated using python-pptx</dc:description>
  <cp:lastModifiedBy>O'tkirbek</cp:lastModifiedBy>
  <cp:revision>4</cp:revision>
  <dcterms:created xsi:type="dcterms:W3CDTF">2013-01-27T09:14:16Z</dcterms:created>
  <dcterms:modified xsi:type="dcterms:W3CDTF">2025-04-02T05:29:02Z</dcterms:modified>
  <cp:category/>
</cp:coreProperties>
</file>