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55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491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316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91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868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001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655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18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8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3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5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41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41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4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72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6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2635446"/>
          </a:xfrm>
        </p:spPr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Gullarni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matoga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tushurishni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o‘rganish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Kirish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Matoga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naqshlarini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tushirish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qadimiy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san’at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bugungi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kunda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dizaynda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qo‘llanilmoqda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texnika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matoga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estetik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go‘zallik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bag‘ishlab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bezakli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jozibali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Gullarni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matoga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tushirish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usullari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**Bosib chiqarish** – Maxsus shtamplar va shablonlar yordamida</a:t>
            </a:r>
          </a:p>
          <a:p>
            <a:r>
              <a:t>- **Qo‘lda chizish** – Matoga to‘g‘ridan-to‘g‘ri bo‘yoq yoki markerlar bilan ishlash</a:t>
            </a:r>
          </a:p>
          <a:p>
            <a:r>
              <a:t>- **Bo‘yoqlar bilan ishlash** – Suvli yoki akril bo‘yoqlardan foydalanish</a:t>
            </a:r>
          </a:p>
          <a:p>
            <a:r>
              <a:t>- **Naqsh tikish** – Kashtachilik orqali gullarni tushirish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Tabiiy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usullar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dirty="0"/>
              <a:t>- **</a:t>
            </a:r>
            <a:r>
              <a:rPr dirty="0" err="1"/>
              <a:t>Haqiqiy</a:t>
            </a:r>
            <a:r>
              <a:rPr dirty="0"/>
              <a:t> </a:t>
            </a:r>
            <a:r>
              <a:rPr dirty="0" err="1"/>
              <a:t>gullarni</a:t>
            </a:r>
            <a:r>
              <a:rPr dirty="0"/>
              <a:t> </a:t>
            </a:r>
            <a:r>
              <a:rPr dirty="0" err="1"/>
              <a:t>bosish</a:t>
            </a:r>
            <a:r>
              <a:rPr dirty="0"/>
              <a:t>** – </a:t>
            </a:r>
            <a:r>
              <a:rPr dirty="0" err="1"/>
              <a:t>Gullarning</a:t>
            </a:r>
            <a:r>
              <a:rPr dirty="0"/>
              <a:t> </a:t>
            </a:r>
            <a:r>
              <a:rPr dirty="0" err="1"/>
              <a:t>tabiiy</a:t>
            </a:r>
            <a:r>
              <a:rPr dirty="0"/>
              <a:t> </a:t>
            </a:r>
            <a:r>
              <a:rPr dirty="0" err="1"/>
              <a:t>pigmentlarini</a:t>
            </a:r>
            <a:r>
              <a:rPr dirty="0"/>
              <a:t> </a:t>
            </a:r>
            <a:r>
              <a:rPr dirty="0" err="1"/>
              <a:t>matoga</a:t>
            </a:r>
            <a:r>
              <a:rPr dirty="0"/>
              <a:t> </a:t>
            </a:r>
            <a:r>
              <a:rPr dirty="0" err="1"/>
              <a:t>singdirish</a:t>
            </a:r>
            <a:endParaRPr dirty="0"/>
          </a:p>
          <a:p>
            <a:pPr algn="just">
              <a:lnSpc>
                <a:spcPct val="150000"/>
              </a:lnSpc>
            </a:pPr>
            <a:r>
              <a:rPr dirty="0"/>
              <a:t>- **</a:t>
            </a:r>
            <a:r>
              <a:rPr dirty="0" err="1"/>
              <a:t>Ecoprint</a:t>
            </a:r>
            <a:r>
              <a:rPr dirty="0"/>
              <a:t> </a:t>
            </a:r>
            <a:r>
              <a:rPr dirty="0" err="1"/>
              <a:t>usuli</a:t>
            </a:r>
            <a:r>
              <a:rPr dirty="0"/>
              <a:t>** – </a:t>
            </a:r>
            <a:r>
              <a:rPr dirty="0" err="1"/>
              <a:t>Gullarning</a:t>
            </a:r>
            <a:r>
              <a:rPr dirty="0"/>
              <a:t> </a:t>
            </a:r>
            <a:r>
              <a:rPr dirty="0" err="1"/>
              <a:t>shakl</a:t>
            </a:r>
            <a:r>
              <a:rPr dirty="0"/>
              <a:t> </a:t>
            </a:r>
            <a:r>
              <a:rPr dirty="0" err="1"/>
              <a:t>va</a:t>
            </a:r>
            <a:r>
              <a:rPr dirty="0"/>
              <a:t> </a:t>
            </a:r>
            <a:r>
              <a:rPr dirty="0" err="1"/>
              <a:t>ranglarini</a:t>
            </a:r>
            <a:r>
              <a:rPr dirty="0"/>
              <a:t> </a:t>
            </a:r>
            <a:r>
              <a:rPr dirty="0" err="1"/>
              <a:t>tabiiy</a:t>
            </a:r>
            <a:r>
              <a:rPr dirty="0"/>
              <a:t> </a:t>
            </a:r>
            <a:r>
              <a:rPr dirty="0" err="1"/>
              <a:t>usulda</a:t>
            </a:r>
            <a:r>
              <a:rPr dirty="0"/>
              <a:t> </a:t>
            </a:r>
            <a:r>
              <a:rPr dirty="0" err="1"/>
              <a:t>matoga</a:t>
            </a:r>
            <a:r>
              <a:rPr dirty="0"/>
              <a:t> </a:t>
            </a:r>
            <a:r>
              <a:rPr dirty="0" err="1"/>
              <a:t>o‘tkazish</a:t>
            </a:r>
            <a:endParaRPr dirty="0"/>
          </a:p>
          <a:p>
            <a:pPr algn="just">
              <a:lnSpc>
                <a:spcPct val="150000"/>
              </a:lnSpc>
            </a:pPr>
            <a:r>
              <a:rPr dirty="0"/>
              <a:t>- **</a:t>
            </a:r>
            <a:r>
              <a:rPr dirty="0" err="1"/>
              <a:t>Barg</a:t>
            </a:r>
            <a:r>
              <a:rPr dirty="0"/>
              <a:t> </a:t>
            </a:r>
            <a:r>
              <a:rPr dirty="0" err="1"/>
              <a:t>va</a:t>
            </a:r>
            <a:r>
              <a:rPr dirty="0"/>
              <a:t> </a:t>
            </a:r>
            <a:r>
              <a:rPr dirty="0" err="1"/>
              <a:t>gul</a:t>
            </a:r>
            <a:r>
              <a:rPr dirty="0"/>
              <a:t> </a:t>
            </a:r>
            <a:r>
              <a:rPr dirty="0" err="1"/>
              <a:t>yaproqlaridan</a:t>
            </a:r>
            <a:r>
              <a:rPr dirty="0"/>
              <a:t> </a:t>
            </a:r>
            <a:r>
              <a:rPr dirty="0" err="1"/>
              <a:t>foydalanish</a:t>
            </a:r>
            <a:r>
              <a:rPr dirty="0"/>
              <a:t>** – </a:t>
            </a:r>
            <a:r>
              <a:rPr dirty="0" err="1"/>
              <a:t>Maxsus</a:t>
            </a:r>
            <a:r>
              <a:rPr dirty="0"/>
              <a:t> </a:t>
            </a:r>
            <a:r>
              <a:rPr dirty="0" err="1"/>
              <a:t>presslash</a:t>
            </a:r>
            <a:r>
              <a:rPr dirty="0"/>
              <a:t> </a:t>
            </a:r>
            <a:r>
              <a:rPr dirty="0" err="1"/>
              <a:t>texnikasi</a:t>
            </a:r>
            <a:r>
              <a:rPr dirty="0"/>
              <a:t> </a:t>
            </a:r>
            <a:r>
              <a:rPr dirty="0" err="1"/>
              <a:t>orqali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Zamonaviy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texnologiyalar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dirty="0"/>
              <a:t>- **</a:t>
            </a:r>
            <a:r>
              <a:rPr dirty="0" err="1"/>
              <a:t>Raqamli</a:t>
            </a:r>
            <a:r>
              <a:rPr dirty="0"/>
              <a:t> </a:t>
            </a:r>
            <a:r>
              <a:rPr dirty="0" err="1"/>
              <a:t>bosma</a:t>
            </a:r>
            <a:r>
              <a:rPr dirty="0"/>
              <a:t>** – </a:t>
            </a:r>
            <a:r>
              <a:rPr dirty="0" err="1"/>
              <a:t>Kompyuter</a:t>
            </a:r>
            <a:r>
              <a:rPr dirty="0"/>
              <a:t> </a:t>
            </a:r>
            <a:r>
              <a:rPr dirty="0" err="1"/>
              <a:t>grafikasi</a:t>
            </a:r>
            <a:r>
              <a:rPr dirty="0"/>
              <a:t> </a:t>
            </a:r>
            <a:r>
              <a:rPr dirty="0" err="1"/>
              <a:t>yordamida</a:t>
            </a:r>
            <a:r>
              <a:rPr dirty="0"/>
              <a:t> </a:t>
            </a:r>
            <a:r>
              <a:rPr dirty="0" err="1"/>
              <a:t>tayyor</a:t>
            </a:r>
            <a:r>
              <a:rPr dirty="0"/>
              <a:t> </a:t>
            </a:r>
            <a:r>
              <a:rPr dirty="0" err="1"/>
              <a:t>naqshlarni</a:t>
            </a:r>
            <a:r>
              <a:rPr dirty="0"/>
              <a:t> chop </a:t>
            </a:r>
            <a:r>
              <a:rPr dirty="0" err="1"/>
              <a:t>etish</a:t>
            </a:r>
            <a:endParaRPr dirty="0"/>
          </a:p>
          <a:p>
            <a:pPr algn="just">
              <a:lnSpc>
                <a:spcPct val="150000"/>
              </a:lnSpc>
            </a:pPr>
            <a:r>
              <a:rPr dirty="0"/>
              <a:t>- **</a:t>
            </a:r>
            <a:r>
              <a:rPr dirty="0" err="1"/>
              <a:t>Termik</a:t>
            </a:r>
            <a:r>
              <a:rPr dirty="0"/>
              <a:t> </a:t>
            </a:r>
            <a:r>
              <a:rPr dirty="0" err="1"/>
              <a:t>usul</a:t>
            </a:r>
            <a:r>
              <a:rPr dirty="0"/>
              <a:t>** – </a:t>
            </a:r>
            <a:r>
              <a:rPr dirty="0" err="1"/>
              <a:t>Issiqlik</a:t>
            </a:r>
            <a:r>
              <a:rPr dirty="0"/>
              <a:t> </a:t>
            </a:r>
            <a:r>
              <a:rPr dirty="0" err="1"/>
              <a:t>yordamida</a:t>
            </a:r>
            <a:r>
              <a:rPr dirty="0"/>
              <a:t> </a:t>
            </a:r>
            <a:r>
              <a:rPr dirty="0" err="1"/>
              <a:t>maxsus</a:t>
            </a:r>
            <a:r>
              <a:rPr dirty="0"/>
              <a:t> </a:t>
            </a:r>
            <a:r>
              <a:rPr dirty="0" err="1"/>
              <a:t>bo‘yoqlarni</a:t>
            </a:r>
            <a:r>
              <a:rPr dirty="0"/>
              <a:t> </a:t>
            </a:r>
            <a:r>
              <a:rPr dirty="0" err="1"/>
              <a:t>matoga</a:t>
            </a:r>
            <a:r>
              <a:rPr dirty="0"/>
              <a:t> </a:t>
            </a:r>
            <a:r>
              <a:rPr dirty="0" err="1"/>
              <a:t>tushirish</a:t>
            </a:r>
            <a:endParaRPr dirty="0"/>
          </a:p>
          <a:p>
            <a:pPr algn="just">
              <a:lnSpc>
                <a:spcPct val="150000"/>
              </a:lnSpc>
            </a:pPr>
            <a:r>
              <a:rPr dirty="0"/>
              <a:t>- **</a:t>
            </a:r>
            <a:r>
              <a:rPr dirty="0" err="1"/>
              <a:t>Lazer</a:t>
            </a:r>
            <a:r>
              <a:rPr dirty="0"/>
              <a:t> </a:t>
            </a:r>
            <a:r>
              <a:rPr dirty="0" err="1"/>
              <a:t>texnologiyasi</a:t>
            </a:r>
            <a:r>
              <a:rPr dirty="0"/>
              <a:t>** – </a:t>
            </a:r>
            <a:r>
              <a:rPr dirty="0" err="1"/>
              <a:t>Maxsus</a:t>
            </a:r>
            <a:r>
              <a:rPr dirty="0"/>
              <a:t> </a:t>
            </a:r>
            <a:r>
              <a:rPr dirty="0" err="1"/>
              <a:t>lazer</a:t>
            </a:r>
            <a:r>
              <a:rPr dirty="0"/>
              <a:t> </a:t>
            </a:r>
            <a:r>
              <a:rPr dirty="0" err="1"/>
              <a:t>yordamida</a:t>
            </a:r>
            <a:r>
              <a:rPr dirty="0"/>
              <a:t> </a:t>
            </a:r>
            <a:r>
              <a:rPr dirty="0" err="1"/>
              <a:t>gullar</a:t>
            </a:r>
            <a:r>
              <a:rPr dirty="0"/>
              <a:t> </a:t>
            </a:r>
            <a:r>
              <a:rPr dirty="0" err="1"/>
              <a:t>naqshini</a:t>
            </a:r>
            <a:r>
              <a:rPr dirty="0"/>
              <a:t> </a:t>
            </a:r>
            <a:r>
              <a:rPr dirty="0" err="1"/>
              <a:t>hosil</a:t>
            </a:r>
            <a:r>
              <a:rPr dirty="0"/>
              <a:t> </a:t>
            </a:r>
            <a:r>
              <a:rPr dirty="0" err="1"/>
              <a:t>qilish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Gullarni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matoga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tushirish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san’ati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qadimdan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mashhur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zamonaviy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texnologiyalar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yanada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rivojlanmoqda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texnika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kiyim-kechak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pardoz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buyumlari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interyer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dizaynida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qo‘llaniladi</a:t>
            </a:r>
            <a:r>
              <a:rPr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409575"/>
            <a:ext cx="857250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80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</TotalTime>
  <Words>200</Words>
  <Application>Microsoft Office PowerPoint</Application>
  <PresentationFormat>Экран 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Garamond</vt:lpstr>
      <vt:lpstr>Times New Roman</vt:lpstr>
      <vt:lpstr>Натуральные материалы</vt:lpstr>
      <vt:lpstr>Gullarni matoga tushurishni o‘rganish</vt:lpstr>
      <vt:lpstr>1. Kirish</vt:lpstr>
      <vt:lpstr>2. Gullarni matoga tushirish usullari</vt:lpstr>
      <vt:lpstr>3. Tabiiy usullar</vt:lpstr>
      <vt:lpstr>4. Zamonaviy texnologiyalar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Gullarni matoga tushurishni o‘rganish</dc:title>
  <dc:subject/>
  <dc:creator>O'tkirbek</dc:creator>
  <cp:keywords/>
  <dc:description>generated using python-pptx</dc:description>
  <cp:lastModifiedBy>O'tkirbek</cp:lastModifiedBy>
  <cp:revision>4</cp:revision>
  <dcterms:created xsi:type="dcterms:W3CDTF">2013-01-27T09:14:16Z</dcterms:created>
  <dcterms:modified xsi:type="dcterms:W3CDTF">2025-04-02T04:51:49Z</dcterms:modified>
  <cp:category/>
</cp:coreProperties>
</file>