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4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8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9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68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5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5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236" y="1648691"/>
            <a:ext cx="7606146" cy="34497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Galanteriya</a:t>
            </a:r>
            <a:r>
              <a:rPr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mahsulotlaridan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mahsulotlarini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036" y="1981200"/>
            <a:ext cx="7883237" cy="4328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Galanteriya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bezaklari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dekorativ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aksessuarlardir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san’at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Galanteriya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aksessuarlari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Lentalar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dantellar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kashtali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Metall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buyumlar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Tugmalar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bezakli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ilgaklar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yog‘och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aksessuarlar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Boncuklar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dekorativ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toshlar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ramkalar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**Charm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Bilaguzuklar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sumkalar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kamarlar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mahsulotlarini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Yelimlash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biriktirish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matoga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asosga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yopishtirish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Tikish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kashtachilik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Matoga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naqsh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bezaklar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**Appliqué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matolarni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birlashtirib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naqsh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Qadama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texnikasi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Boncuk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toshlardan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5782"/>
            <a:ext cx="7290055" cy="438357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materiallardan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yasalgan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aksessuarlar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Qo‘l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mehnatining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qadrlanishi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Handmade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mahsulotlarining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ommaviylashishi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Minimalizm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vintage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uslubi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Soddalik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naqshli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dizaynlar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Multifunksional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aksessuarlar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maqsadda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Galanteriya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san’at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amaliyotda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qo‘llanilib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dizaynga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o‘ziga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xos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joziba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bag‘ishlaydi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mahsulotlarini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ijodkorlikni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rivojlantirishga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trendlarga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shaxsiy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uslubni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yaratishga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981075"/>
            <a:ext cx="80962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367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24</TotalTime>
  <Words>228</Words>
  <Application>Microsoft Office PowerPoint</Application>
  <PresentationFormat>Экран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Corbel</vt:lpstr>
      <vt:lpstr>Times New Roman</vt:lpstr>
      <vt:lpstr>Базис</vt:lpstr>
      <vt:lpstr>     Galanteriya mahsulotlaridan bezak mahsulotlarini tayyorlash</vt:lpstr>
      <vt:lpstr>1. Kirish</vt:lpstr>
      <vt:lpstr>2. Galanteriya mahsulotlarining turlari</vt:lpstr>
      <vt:lpstr>3. Bezak mahsulotlarini tayyorlash texnikalari</vt:lpstr>
      <vt:lpstr>4. Zamonaviy trendlari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Galanteriya mahsulotlaridan bezak mahsulotlarini tayyorlash</dc:title>
  <dc:subject/>
  <dc:creator>O'tkirbek</dc:creator>
  <cp:keywords/>
  <dc:description>generated using python-pptx</dc:description>
  <cp:lastModifiedBy>O'tkirbek</cp:lastModifiedBy>
  <cp:revision>6</cp:revision>
  <dcterms:created xsi:type="dcterms:W3CDTF">2013-01-27T09:14:16Z</dcterms:created>
  <dcterms:modified xsi:type="dcterms:W3CDTF">2025-04-02T04:53:48Z</dcterms:modified>
  <cp:category/>
</cp:coreProperties>
</file>