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3" r:id="rId3"/>
    <p:sldId id="264" r:id="rId4"/>
    <p:sldId id="262" r:id="rId5"/>
    <p:sldId id="261" r:id="rId6"/>
    <p:sldId id="260" r:id="rId7"/>
    <p:sldId id="259"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3/25/2025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606" y="966652"/>
            <a:ext cx="8530045" cy="2800767"/>
          </a:xfrm>
          <a:prstGeom prst="rect">
            <a:avLst/>
          </a:prstGeom>
          <a:noFill/>
        </p:spPr>
        <p:txBody>
          <a:bodyPr wrap="square" rtlCol="0">
            <a:spAutoFit/>
          </a:bodyPr>
          <a:lstStyle/>
          <a:p>
            <a:pPr algn="ctr"/>
            <a:r>
              <a:rPr lang="en-US" sz="4400" dirty="0" err="1" smtClean="0">
                <a:latin typeface="Times New Roman" panose="02020603050405020304" pitchFamily="18" charset="0"/>
                <a:cs typeface="Times New Roman" panose="02020603050405020304" pitchFamily="18" charset="0"/>
              </a:rPr>
              <a:t>Noto’qima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matolar.Nanotexnologiyalar</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asosida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yaratilgan</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yangi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turdagi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matolar</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va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ularning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xossalari</a:t>
            </a:r>
            <a:endParaRPr lang="ru-RU"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511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44136" y="0"/>
            <a:ext cx="11443063" cy="6798764"/>
          </a:xfrm>
          <a:prstGeom prst="rect">
            <a:avLst/>
          </a:prstGeom>
        </p:spPr>
      </p:pic>
    </p:spTree>
    <p:extLst>
      <p:ext uri="{BB962C8B-B14F-4D97-AF65-F5344CB8AC3E}">
        <p14:creationId xmlns:p14="http://schemas.microsoft.com/office/powerpoint/2010/main" val="33753378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88273" y="966651"/>
            <a:ext cx="9862457" cy="4565352"/>
          </a:xfrm>
          <a:prstGeom prst="rect">
            <a:avLst/>
          </a:prstGeom>
        </p:spPr>
        <p:txBody>
          <a:bodyPr wrap="square">
            <a:spAutoFit/>
          </a:bodyPr>
          <a:lstStyle/>
          <a:p>
            <a:pPr marL="339725" marR="628015" algn="just">
              <a:spcBef>
                <a:spcPts val="375"/>
              </a:spcBef>
              <a:spcAft>
                <a:spcPts val="0"/>
              </a:spcAft>
            </a:pPr>
            <a:r>
              <a:rPr lang="tr-TR" sz="2400" dirty="0">
                <a:latin typeface="Times New Roman" panose="02020603050405020304" pitchFamily="18" charset="0"/>
                <a:ea typeface="Times New Roman" panose="02020603050405020304" pitchFamily="18" charset="0"/>
                <a:cs typeface="Times New Roman" panose="02020603050405020304" pitchFamily="18" charset="0"/>
              </a:rPr>
              <a:t>Birinchi marta G. Gleyter</a:t>
            </a:r>
            <a:r>
              <a:rPr lang="tr-TR" sz="2400" spc="31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(1981</a:t>
            </a:r>
            <a:r>
              <a:rPr lang="tr-TR" sz="2400" spc="33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yil)</a:t>
            </a:r>
            <a:r>
              <a:rPr lang="tr-TR" sz="2400" spc="31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umumiy</a:t>
            </a:r>
            <a:r>
              <a:rPr lang="tr-TR" sz="2400" spc="310"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konsepsiyani</a:t>
            </a:r>
            <a:r>
              <a:rPr lang="tr-TR" sz="2400" spc="370"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metallarga</a:t>
            </a:r>
            <a:r>
              <a:rPr lang="tr-TR" sz="2400" spc="31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nisbatan</a:t>
            </a:r>
            <a:r>
              <a:rPr lang="tr-TR" sz="2400" spc="32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tavsiflab</a:t>
            </a:r>
            <a:r>
              <a:rPr lang="tr-TR" sz="2400" spc="32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berdi;</a:t>
            </a:r>
            <a:r>
              <a:rPr lang="tr-TR" sz="2400" spc="320"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spc="-50" dirty="0">
                <a:latin typeface="Times New Roman" panose="02020603050405020304" pitchFamily="18" charset="0"/>
                <a:ea typeface="Times New Roman" panose="02020603050405020304" pitchFamily="18" charset="0"/>
                <a:cs typeface="Times New Roman" panose="02020603050405020304" pitchFamily="18" charset="0"/>
              </a:rPr>
              <a:t>u</a:t>
            </a: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39725" algn="just">
              <a:spcAft>
                <a:spcPts val="0"/>
              </a:spcAft>
            </a:pPr>
            <a:r>
              <a:rPr lang="tr-TR" sz="2400" dirty="0">
                <a:latin typeface="Times New Roman" panose="02020603050405020304" pitchFamily="18" charset="0"/>
                <a:ea typeface="Times New Roman" panose="02020603050405020304" pitchFamily="18" charset="0"/>
                <a:cs typeface="Times New Roman" panose="02020603050405020304" pitchFamily="18" charset="0"/>
              </a:rPr>
              <a:t>«nanokristall»</a:t>
            </a:r>
            <a:r>
              <a:rPr lang="tr-TR" sz="2400" spc="28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materiallar</a:t>
            </a:r>
            <a:r>
              <a:rPr lang="tr-TR" sz="2400" spc="30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terminini</a:t>
            </a:r>
            <a:r>
              <a:rPr lang="tr-TR" sz="2400" spc="29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qo‘lladi.</a:t>
            </a:r>
            <a:r>
              <a:rPr lang="tr-TR" sz="2400" spc="30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cs typeface="Times New Roman" panose="02020603050405020304" pitchFamily="18" charset="0"/>
              </a:rPr>
              <a:t>Keyinchalik</a:t>
            </a:r>
            <a:r>
              <a:rPr lang="tr-TR" sz="2400" spc="305" dirty="0">
                <a:latin typeface="Times New Roman" panose="02020603050405020304" pitchFamily="18" charset="0"/>
                <a:ea typeface="Times New Roman" panose="02020603050405020304" pitchFamily="18" charset="0"/>
                <a:cs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cs typeface="Times New Roman" panose="02020603050405020304" pitchFamily="18" charset="0"/>
              </a:rPr>
              <a:t>«nanostruktura»,</a:t>
            </a: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ea typeface="Times New Roman" panose="02020603050405020304" pitchFamily="18" charset="0"/>
                <a:cs typeface="Times New Roman" panose="02020603050405020304" pitchFamily="18" charset="0"/>
              </a:rPr>
              <a:t>«nanofaza», «nanokompozitsiya» terminlari ishlatila boshlandi. Bu konsepsiyaga 6 asosan asosiy rol yiiza bo‘limlariga (donachalar chegarasiga) ahamiyat qaratildi, chunki bu faktor qattiq jismlaming hossalarini jiddiy ravishda o‘zgartirishga olib keladi. Bu konsepsiyaga asosan qattiq jism strukturasi va elektron tuzilishi modifikatsiya (o‘zgartiriladi) qilinadi, shuningdek kimyoviy elementlar orqali legirlashga ham asosiy o‘rin ajratilgan. Shuningdek, G.Gleyter nanomateriallami ultradispers zarrachalami yig‘ish orqali hosil qilish bo‘yicha taklif berdi.</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399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49086" y="1240972"/>
            <a:ext cx="9744891" cy="4154984"/>
          </a:xfrm>
          <a:prstGeom prst="rect">
            <a:avLst/>
          </a:prstGeom>
        </p:spPr>
        <p:txBody>
          <a:bodyPr wrap="square">
            <a:spAutoFit/>
          </a:bodyPr>
          <a:lstStyle/>
          <a:p>
            <a:pPr algn="just"/>
            <a:r>
              <a:rPr lang="tr-TR" sz="2400" dirty="0">
                <a:latin typeface="Times New Roman" panose="02020603050405020304" pitchFamily="18" charset="0"/>
                <a:ea typeface="Times New Roman" panose="02020603050405020304" pitchFamily="18" charset="0"/>
              </a:rPr>
              <a:t>Ultradispers poroshoklar vakuum kamerasida bugiantirib olinib, keyin bir butun jipslashtiriladi. Bu usulda diametri 10-20 mm va qalinligi 0,1-0,5 mm gacha bo'lgan namunalar olindi. G. Gleyter taklif etgan usul ko‘p davlatlarda qoilanilib, nanomateriallaming xossalari haqida turli xil ma’lumotlar tez yig‘ila boshlandi. Rossiyada (u davrda Sovet Ittifoqi) ushbu yo‘nalishdagi birinchi ish 1983 yilda nashr etildi. V.N.Lapkov va L.I.Trusov rahbarligi ostida nikelning ultradispers kukuni yuqori bosim ostida jipslashtirildi. Bu nanokristall namunaning qattiqligi oddiy polikristall nikelning qattiqligidan ikki baravar ortiq edi. 1985 yilda Richard Smelli, Robert Kerl va Garold Kroto</a:t>
            </a:r>
            <a:r>
              <a:rPr lang="tr-TR" sz="2400" spc="4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fullerenlami kashf etishdi va birinchi bo‘lib lnm o‘lchamdagi * obyektni o‘lchash imkoniga ega bo‘lishdi </a:t>
            </a:r>
            <a:endParaRPr lang="ru-RU" sz="2400" dirty="0"/>
          </a:p>
        </p:txBody>
      </p:sp>
    </p:spTree>
    <p:extLst>
      <p:ext uri="{BB962C8B-B14F-4D97-AF65-F5344CB8AC3E}">
        <p14:creationId xmlns:p14="http://schemas.microsoft.com/office/powerpoint/2010/main" val="747515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53589" y="156753"/>
            <a:ext cx="10554789" cy="5816977"/>
          </a:xfrm>
          <a:prstGeom prst="rect">
            <a:avLst/>
          </a:prstGeom>
        </p:spPr>
        <p:txBody>
          <a:bodyPr wrap="square">
            <a:spAutoFit/>
          </a:bodyPr>
          <a:lstStyle/>
          <a:p>
            <a:pPr marL="520065" marR="604520" indent="359410" algn="just">
              <a:lnSpc>
                <a:spcPct val="150000"/>
              </a:lnSpc>
              <a:spcAft>
                <a:spcPts val="0"/>
              </a:spcAft>
            </a:pPr>
            <a:r>
              <a:rPr lang="tr-TR" sz="2400" b="1" dirty="0">
                <a:latin typeface="Times New Roman" panose="02020603050405020304" pitchFamily="18" charset="0"/>
                <a:ea typeface="Times New Roman" panose="02020603050405020304" pitchFamily="18" charset="0"/>
              </a:rPr>
              <a:t>To‘qimachilikda nanotexnologiyalar</a:t>
            </a:r>
            <a:r>
              <a:rPr lang="tr-TR" sz="2400" dirty="0">
                <a:latin typeface="Times New Roman" panose="02020603050405020304" pitchFamily="18" charset="0"/>
                <a:ea typeface="Times New Roman" panose="02020603050405020304" pitchFamily="18" charset="0"/>
              </a:rPr>
              <a:t>.</a:t>
            </a:r>
            <a:r>
              <a:rPr lang="tr-TR" sz="2400" spc="4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All World to'quv bo'lmagan matolar fabrikasi MChJ "Shelter" savdo markasi ostida bir nechta mahsulotlarni taqdim etgan Tekstillegprom Federal ulgurji yarmarkasida (VVC) o'z mijozlari va raqobatchilarini yuqori sifatli yangi mahsulotlar bilan yana bir bor hayratga soldi.</a:t>
            </a:r>
            <a:endParaRPr lang="ru-RU" sz="2400" dirty="0">
              <a:latin typeface="Times New Roman" panose="02020603050405020304" pitchFamily="18" charset="0"/>
              <a:ea typeface="Times New Roman" panose="02020603050405020304" pitchFamily="18" charset="0"/>
            </a:endParaRPr>
          </a:p>
          <a:p>
            <a:pPr algn="just"/>
            <a:r>
              <a:rPr lang="tr-TR" sz="2400" dirty="0">
                <a:latin typeface="Times New Roman" panose="02020603050405020304" pitchFamily="18" charset="0"/>
                <a:ea typeface="Times New Roman" panose="02020603050405020304" pitchFamily="18" charset="0"/>
              </a:rPr>
              <a:t/>
            </a:r>
            <a:br>
              <a:rPr lang="tr-TR" sz="2400" dirty="0">
                <a:latin typeface="Times New Roman" panose="02020603050405020304" pitchFamily="18" charset="0"/>
                <a:ea typeface="Times New Roman" panose="02020603050405020304" pitchFamily="18" charset="0"/>
              </a:rPr>
            </a:br>
            <a:r>
              <a:rPr lang="en-US" sz="2400" dirty="0" smtClean="0">
                <a:latin typeface="Times New Roman" panose="02020603050405020304" pitchFamily="18" charset="0"/>
                <a:ea typeface="Times New Roman" panose="02020603050405020304" pitchFamily="18" charset="0"/>
              </a:rPr>
              <a:t>         </a:t>
            </a:r>
            <a:r>
              <a:rPr lang="tr-TR" sz="2400" dirty="0" smtClean="0">
                <a:latin typeface="Times New Roman" panose="02020603050405020304" pitchFamily="18" charset="0"/>
                <a:ea typeface="Times New Roman" panose="02020603050405020304" pitchFamily="18" charset="0"/>
              </a:rPr>
              <a:t>Tashqi </a:t>
            </a:r>
            <a:r>
              <a:rPr lang="tr-TR" sz="2400" dirty="0">
                <a:latin typeface="Times New Roman" panose="02020603050405020304" pitchFamily="18" charset="0"/>
                <a:ea typeface="Times New Roman" panose="02020603050405020304" pitchFamily="18" charset="0"/>
              </a:rPr>
              <a:t>kiyim ishlab chiqaruvchilar. Zavodning etakchi texnologlari Uzoq shimolda ishlaydiganlar, o't o'chiruvchilar, neftchilar va gaz ishchilari uchun qishki kiyimlarni ishlab chiqarishda ishlatiladigan ShelTer savdo markasining yuqori samarali issiqlik himoyasi bo'lmagan to'quv materiallari va</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harbiy</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xizmatchilar</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uchun maxsus kiyimlarni ishlab chiqdilar. Faqatgina Butun dunyo fabrikasi tomonidan ishlab</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chiqarilgan</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yuqori</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texnologiyali</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ShelTer</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mato</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bardoshli,</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hayratlanarli</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darajada Yengil va qulay materialdir.</a:t>
            </a:r>
            <a:endParaRPr lang="ru-RU" sz="2400" dirty="0"/>
          </a:p>
        </p:txBody>
      </p:sp>
    </p:spTree>
    <p:extLst>
      <p:ext uri="{BB962C8B-B14F-4D97-AF65-F5344CB8AC3E}">
        <p14:creationId xmlns:p14="http://schemas.microsoft.com/office/powerpoint/2010/main" val="2317601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70263" y="444137"/>
            <a:ext cx="10894423" cy="6001643"/>
          </a:xfrm>
          <a:prstGeom prst="rect">
            <a:avLst/>
          </a:prstGeom>
        </p:spPr>
        <p:txBody>
          <a:bodyPr wrap="square">
            <a:spAutoFit/>
          </a:bodyPr>
          <a:lstStyle/>
          <a:p>
            <a:pPr algn="just"/>
            <a:r>
              <a:rPr lang="tr-TR" sz="2400" dirty="0">
                <a:latin typeface="Times New Roman" panose="02020603050405020304" pitchFamily="18" charset="0"/>
                <a:ea typeface="Times New Roman" panose="02020603050405020304" pitchFamily="18" charset="0"/>
              </a:rPr>
              <a:t>Noyob to'quv bo'lmagan tuzilishi etarli nafas olishni ta'minlaydi va shu bilan birga tuvalning butun yuzasini himoya qiladi. U millionlab mikrofiberlardan iborat. Shu bilan birga, ShellTer ko'proq to'kiladigan tuzilishga ega bo'lgan ko'pgina to'quv bo'lmagan materiallarga nisbatan yuqori himoya darajasini ta'minlaydi. All World kompaniyasining bosh direktori Evgeniy Kotovning so'zlariga ko'ra, "Tekstillegprom" Federal ulgurji yarmarkasi bu sohadagi eng muhim voqealardan biridir. Bunday ko'rgazma uning ishtirokchilari uchun ma'lumot markazidir. E. Kotovning ta'kidlashicha, ushbu ko'rgazmada noto'qima materiallar mavzusiga jiddiy e'tibor tikilgan mahsulotlar ishlab chiqaruvchilarga noto'qima matolarning "labirintlari" ni yaxshiroq yo'naltirishga imkon beradi. Ko'rgazma tadbirlariga qaytib, men “Texnik to'qimachilik. To'qimachilik sanoatidagi nanotexnologiya. " MSTU tomonidan tashkil etilgan. Kosygina va "Tekstilekspo" YoAJ. Kutilganidek, konferentsiya mutaxassislarda katta qiziqish uyg'otdi. Unda noto'qima materiallardan foydalanish muammolari va istiqbollari, ushbu segmentdagi nanotexnologiyalarning rivojlanishi, texnik mahsulotlar (filtr, sorbsiya faol, tamponlama, ovoz va issiqlik izolatsiyasi va boshqa materiallar), shuningdek zamonaviy to'qimachilik materiallari haqida. </a:t>
            </a:r>
            <a:endParaRPr lang="ru-RU" sz="2400" dirty="0"/>
          </a:p>
        </p:txBody>
      </p:sp>
    </p:spTree>
    <p:extLst>
      <p:ext uri="{BB962C8B-B14F-4D97-AF65-F5344CB8AC3E}">
        <p14:creationId xmlns:p14="http://schemas.microsoft.com/office/powerpoint/2010/main" val="2562296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7566"/>
            <a:ext cx="11691257" cy="6038641"/>
          </a:xfrm>
          <a:prstGeom prst="rect">
            <a:avLst/>
          </a:prstGeom>
        </p:spPr>
        <p:txBody>
          <a:bodyPr wrap="square">
            <a:spAutoFit/>
          </a:bodyPr>
          <a:lstStyle/>
          <a:p>
            <a:pPr marL="520065" marR="511175" indent="535940" algn="just">
              <a:lnSpc>
                <a:spcPct val="150000"/>
              </a:lnSpc>
              <a:spcBef>
                <a:spcPts val="345"/>
              </a:spcBef>
              <a:spcAft>
                <a:spcPts val="0"/>
              </a:spcAft>
            </a:pPr>
            <a:r>
              <a:rPr lang="tr-TR" sz="2000" dirty="0">
                <a:latin typeface="Times New Roman" panose="02020603050405020304" pitchFamily="18" charset="0"/>
                <a:ea typeface="Times New Roman" panose="02020603050405020304" pitchFamily="18" charset="0"/>
              </a:rPr>
              <a:t>Tadbir ishtirokchilarining fikriga ko'ra, eng qiziqarli bo'lgan A.N. "Butun dunyo dokunmamış matolar" MChJ vakili N. Peskovaning "Nanoskal funktsional zarrachalar bilan to'ldirilgan ShelTer® brend isitgichlarini yaratish" ma'ruzasi mutaxassislarda katta qiziqish uyg'otdi. ShelTer Micro® savdo markasining yangi avlodi izolatsiyasiga alohida e'tibor qaratildi, u o'ziga xos xususiyatlarga ega bo'lib, tabiiy materiallarning ba'zi ko'rsatkichlaridan (pat, past, jun va boshqalar) oshib ketdi. Bu importga qaraganda 2-2,5 baravar arzon, ammo laboratoriya va jamoat sinovlari, davlat va jamoat institutlarining xulosalari bundan ham yomon emas. Shuning uchun mahalliy kompaniyalar (izolyatsiyalangan kiyimlar,</a:t>
            </a:r>
            <a:r>
              <a:rPr lang="tr-TR" sz="2000" spc="4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kombinezonlar,</a:t>
            </a:r>
            <a:r>
              <a:rPr lang="tr-TR" sz="2000" spc="4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mebellar,</a:t>
            </a:r>
            <a:r>
              <a:rPr lang="tr-TR" sz="2000" spc="4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zambil,</a:t>
            </a:r>
            <a:r>
              <a:rPr lang="tr-TR" sz="2000" spc="4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choyshablar</a:t>
            </a:r>
            <a:r>
              <a:rPr lang="tr-TR" sz="2000" spc="4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va</a:t>
            </a:r>
            <a:r>
              <a:rPr lang="tr-TR" sz="2000" spc="4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choyshablar</a:t>
            </a:r>
            <a:r>
              <a:rPr lang="tr-TR" sz="2000" spc="400"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ishlab</a:t>
            </a:r>
            <a:r>
              <a:rPr lang="en-US" sz="200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chiqaruvchilari</a:t>
            </a:r>
            <a:r>
              <a:rPr lang="tr-TR" sz="2000" dirty="0">
                <a:latin typeface="Times New Roman" panose="02020603050405020304" pitchFamily="18" charset="0"/>
                <a:ea typeface="Times New Roman" panose="02020603050405020304" pitchFamily="18" charset="0"/>
              </a:rPr>
              <a:t>) bugungi kunda Rossiyada Evropa darajasida ishlab chiqarilgan sertifikatlangan raqobatbardosh mahsulotni afzal ko'rishadi. "Butun dunyo" zavodi tajribasi faol muhokama qilindi nanostrukturalangan elementlarga asoslangan poliester tolalardan foydalanish to'g'risida. Shelter® izolatsiyasida nanozlangan arralardan foydalanish yuzasida va hajmida eng kichkina toza kumush</a:t>
            </a:r>
            <a:r>
              <a:rPr lang="tr-TR" sz="2000" spc="4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nanopartikullar taqsimlanadigan poliester tolali matolarni yaratishga imkon berdi.</a:t>
            </a:r>
            <a:endParaRPr lang="ru-RU"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502066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1227909" y="522756"/>
            <a:ext cx="9306516" cy="50321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45720" rIns="501492"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Rivojlangan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mamlakatlar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an'anaviy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to'qimachilik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texnologiyalarini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o'zgattirdilar.Rivojlanayotgan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mamlakatlar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bu</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sohada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hammadan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oldinda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juda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muvaffaqiyatli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ilg'or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texnologiyalarni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faol</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samarali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foydalana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boshladi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nanobiolazer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radiatsiya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axborot.To‘quvchilik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sanoatida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Aqlli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sohasidagi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ishlarning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rivojlanishi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ikki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yo'nalishda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ketmoqda:RangliIntellektual.Koloristik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yo'nalish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armiya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kamuflyajining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tubdan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yangi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turlarini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chiqish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modaning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rivojlanishi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bog'liq</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bo'lib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g'ayrioddiy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rang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effektlari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kiyimlarni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yaratish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imkonini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beradi</a:t>
            </a:r>
            <a:r>
              <a:rPr kumimoji="0" lang="ru-RU" altLang="ru-RU" sz="1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100" b="0" i="0" u="none" strike="noStrike" cap="none" normalizeH="0" baseline="0" dirty="0" smtClean="0">
                <a:ln>
                  <a:noFill/>
                </a:ln>
                <a:solidFill>
                  <a:schemeClr val="tx1"/>
                </a:solidFill>
                <a:effectLst/>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77166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1828799" y="365194"/>
            <a:ext cx="8077072" cy="55861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45720" rIns="501492"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Aqlli</a:t>
            </a:r>
            <a:r>
              <a:rPr kumimoji="0" lang="ru-RU" altLang="ru-RU" sz="2400" b="1"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1"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to'qimachilik</a:t>
            </a:r>
            <a:r>
              <a:rPr kumimoji="0" lang="ru-RU" altLang="ru-RU" sz="2400" b="1"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Aqlli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to'qimachilikni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rivojlantirishning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intellektual</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yo'nalishi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ko'lamli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yangi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xususiyatlarga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to'qimachilik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materiallarini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chiqarishni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ta'minlaydigan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texnologiyalarni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yaratish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sanoat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rivojlanishidan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iborat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bo'lib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qo'llash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chiqarish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sohalarini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kengaytiradi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Avvalo</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bu</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yo'nalishdagi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armiya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talablari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bog'liq</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Aqlli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to'qimalar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askarning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yurak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urish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tezligini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nazorat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qilishi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agar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kerak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bo'lsa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tegishli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himoyani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qo'llashi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yaralarni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bitishi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bemorning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holati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haqida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signal</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berishi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kerak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Aqlli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matolardan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tikilgan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kiyimlar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o'z-o'zidan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tozalanishi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ostidagi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bo'shliqda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kerakli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haroratni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saqlab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turishi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zaharli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kimyoviy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moddalarni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zararsizlantirishi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o'q</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o'tkazmaydigan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jilet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xususiyatlariga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kerak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71975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1384663" y="426772"/>
            <a:ext cx="8294913" cy="48474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45720" rIns="501492"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Nanozarrachalar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to'ldirilgan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1990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yildan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chiqarilmoqda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Bunday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past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qisqarishga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olovga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chidamli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kiritilgan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nanozarrachalarning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tabiatiga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qarab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odamlar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tomonidan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talab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qilinadigan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boshqa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himoya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xususiyatlarini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mumkin.Bir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nechta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devorga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uglerod</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nanotubalari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plomba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sifatida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qo'llaniladi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Nanotubalar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to'ldirilgan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o'ziga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xos</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xususiyatlarga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po'latdan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6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baravar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kuchli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100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baravar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engilroq</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uglerod</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nanozarrachalari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og'irligi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bo'yicha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5-20%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to'ldirish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ham</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ularga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mis</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taqqoslanadigan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elektr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o'tkazuvchanligini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ko'plab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reagentlarga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kimyoviy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qarshilik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beradi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2400" b="0" i="0" u="none" strike="noStrike" cap="none" normalizeH="0" baseline="0" dirty="0" smtClean="0">
                <a:ln>
                  <a:noFill/>
                </a:ln>
                <a:solidFill>
                  <a:schemeClr val="tx1"/>
                </a:solidFill>
                <a:effectLst/>
              </a:rPr>
              <a:t> </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61474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TotalTime>
  <Words>866</Words>
  <Application>Microsoft Office PowerPoint</Application>
  <PresentationFormat>Широкоэкранный</PresentationFormat>
  <Paragraphs>12</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Century Gothic</vt:lpstr>
      <vt:lpstr>Times New Roman</vt:lpstr>
      <vt:lpstr>Wingdings 3</vt:lpstr>
      <vt:lpstr>Сектор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O'tkirbek</dc:creator>
  <cp:lastModifiedBy>O'tkirbek</cp:lastModifiedBy>
  <cp:revision>8</cp:revision>
  <dcterms:created xsi:type="dcterms:W3CDTF">2025-02-15T09:52:49Z</dcterms:created>
  <dcterms:modified xsi:type="dcterms:W3CDTF">2025-03-25T01:25:39Z</dcterms:modified>
</cp:coreProperties>
</file>