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76" r:id="rId13"/>
    <p:sldId id="263" r:id="rId14"/>
    <p:sldId id="262" r:id="rId15"/>
    <p:sldId id="261" r:id="rId16"/>
    <p:sldId id="260" r:id="rId17"/>
    <p:sldId id="259" r:id="rId18"/>
    <p:sldId id="274" r:id="rId19"/>
    <p:sldId id="273" r:id="rId20"/>
    <p:sldId id="272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8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7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1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7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79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6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44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450" y="1864911"/>
            <a:ext cx="10524781" cy="2387600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Презентация к защите производственной практики</a:t>
            </a:r>
            <a:br>
              <a:rPr lang="ru-RU" sz="5400" dirty="0" smtClean="0"/>
            </a:br>
            <a:r>
              <a:rPr lang="ru-RU" sz="5400" dirty="0" smtClean="0"/>
              <a:t>«Формирование договора для водоснабжения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2468" y="4483865"/>
            <a:ext cx="9144000" cy="1401896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Разработал</a:t>
            </a:r>
          </a:p>
          <a:p>
            <a:pPr algn="r"/>
            <a:r>
              <a:rPr lang="ru-RU" sz="1800" dirty="0" smtClean="0"/>
              <a:t>Студент группы 1282</a:t>
            </a:r>
          </a:p>
          <a:p>
            <a:pPr algn="r"/>
            <a:r>
              <a:rPr lang="ru-RU" sz="1800" dirty="0" smtClean="0"/>
              <a:t>Языков</a:t>
            </a:r>
            <a:r>
              <a:rPr lang="ru-RU" sz="1800" dirty="0" smtClean="0"/>
              <a:t> </a:t>
            </a:r>
            <a:r>
              <a:rPr lang="ru-RU" sz="1800" dirty="0" smtClean="0"/>
              <a:t>О</a:t>
            </a:r>
            <a:r>
              <a:rPr lang="ru-RU" sz="1800" dirty="0" smtClean="0"/>
              <a:t>.Д</a:t>
            </a:r>
            <a:r>
              <a:rPr lang="ru-RU" dirty="0" smtClean="0"/>
              <a:t>.</a:t>
            </a:r>
            <a:endParaRPr lang="ru-RU" dirty="0" smtClean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1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61" y="2237098"/>
            <a:ext cx="6733478" cy="33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89" y="1690688"/>
            <a:ext cx="7693065" cy="43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021"/>
            <a:ext cx="100803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9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84853" y="1408978"/>
            <a:ext cx="8022294" cy="49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28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35067" y="1289708"/>
            <a:ext cx="7735206" cy="50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49129" y="2131456"/>
            <a:ext cx="9493742" cy="30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данных</a:t>
            </a:r>
          </a:p>
        </p:txBody>
      </p:sp>
      <p:pic>
        <p:nvPicPr>
          <p:cNvPr id="5" name="Объект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20" y="1587867"/>
            <a:ext cx="91583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данных</a:t>
            </a:r>
          </a:p>
        </p:txBody>
      </p:sp>
      <p:pic>
        <p:nvPicPr>
          <p:cNvPr id="6" name="Объект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84" y="1568024"/>
            <a:ext cx="9957692" cy="40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8" name="Объект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299"/>
            <a:ext cx="5012844" cy="3059988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156462"/>
            <a:ext cx="5257800" cy="30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141" y="100362"/>
            <a:ext cx="10515600" cy="4795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141" y="579864"/>
            <a:ext cx="10515600" cy="6099716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Введение</a:t>
            </a:r>
          </a:p>
          <a:p>
            <a:r>
              <a:rPr lang="ru-RU" sz="1400" dirty="0" smtClean="0"/>
              <a:t>ОБОСНОВАНИЕ СУБД И ЯЗЫКА ЗАПРОСОВ </a:t>
            </a:r>
          </a:p>
          <a:p>
            <a:r>
              <a:rPr lang="ru-RU" sz="1400" dirty="0" smtClean="0"/>
              <a:t>ОБОСНОВАНИЕ СРЕДЫ И ЯЗЫКА ПРОГРАММИРОВАНИЯ</a:t>
            </a:r>
          </a:p>
          <a:p>
            <a:r>
              <a:rPr lang="ru-RU" sz="1400" dirty="0" smtClean="0"/>
              <a:t>Описание входной информации</a:t>
            </a:r>
          </a:p>
          <a:p>
            <a:r>
              <a:rPr lang="ru-RU" sz="1400" dirty="0" smtClean="0"/>
              <a:t>Описание выходной информации</a:t>
            </a:r>
          </a:p>
          <a:p>
            <a:r>
              <a:rPr lang="ru-RU" sz="1400" dirty="0" smtClean="0"/>
              <a:t>Описание бизнес-процессов</a:t>
            </a:r>
          </a:p>
          <a:p>
            <a:r>
              <a:rPr lang="ru-RU" sz="1400" dirty="0" smtClean="0"/>
              <a:t>Описание бизнес-процессов</a:t>
            </a:r>
          </a:p>
          <a:p>
            <a:r>
              <a:rPr lang="ru-RU" sz="1400" dirty="0" smtClean="0"/>
              <a:t>Описание потоков данных</a:t>
            </a:r>
          </a:p>
          <a:p>
            <a:r>
              <a:rPr lang="ru-RU" sz="1400" dirty="0" smtClean="0"/>
              <a:t>Описание потоков данных</a:t>
            </a:r>
          </a:p>
          <a:p>
            <a:r>
              <a:rPr lang="ru-RU" sz="1400" dirty="0" smtClean="0"/>
              <a:t>Диаграмма классов</a:t>
            </a:r>
          </a:p>
          <a:p>
            <a:r>
              <a:rPr lang="ru-RU" sz="1400" dirty="0" smtClean="0"/>
              <a:t>Диаграмма вариантов использования</a:t>
            </a:r>
          </a:p>
          <a:p>
            <a:r>
              <a:rPr lang="ru-RU" sz="1400" dirty="0" smtClean="0"/>
              <a:t>Диаграмма последовательности</a:t>
            </a:r>
          </a:p>
          <a:p>
            <a:r>
              <a:rPr lang="ru-RU" sz="1400" dirty="0" smtClean="0"/>
              <a:t>Диаграмма деятельности</a:t>
            </a:r>
          </a:p>
          <a:p>
            <a:r>
              <a:rPr lang="ru-RU" sz="1400" dirty="0" smtClean="0"/>
              <a:t>Диаграмма развертывания</a:t>
            </a:r>
          </a:p>
          <a:p>
            <a:r>
              <a:rPr lang="ru-RU" sz="1400" dirty="0" smtClean="0"/>
              <a:t>Логическая модель данных</a:t>
            </a:r>
          </a:p>
          <a:p>
            <a:r>
              <a:rPr lang="ru-RU" sz="1400" dirty="0" smtClean="0"/>
              <a:t>Физическая модель данных</a:t>
            </a:r>
          </a:p>
          <a:p>
            <a:r>
              <a:rPr lang="ru-RU" sz="1400" dirty="0" smtClean="0"/>
              <a:t>Входные данные</a:t>
            </a:r>
          </a:p>
          <a:p>
            <a:r>
              <a:rPr lang="ru-RU" sz="1400" dirty="0" smtClean="0"/>
              <a:t>Выходные данные</a:t>
            </a:r>
          </a:p>
          <a:p>
            <a:r>
              <a:rPr lang="ru-RU" sz="1400" dirty="0" smtClean="0"/>
              <a:t>Тесты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09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  <p:pic>
        <p:nvPicPr>
          <p:cNvPr id="6" name="Объект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81" y="1638978"/>
            <a:ext cx="3722905" cy="490980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42461" y="1690688"/>
            <a:ext cx="3745264" cy="48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57582" y="1690688"/>
            <a:ext cx="4094682" cy="45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839" y="1538868"/>
            <a:ext cx="11452302" cy="4962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 последнее время, сотрудники для оформления договоров для учетов сделок формируют их вручную, то есть пишут руками. Но я предлагаю свою программу «</a:t>
            </a:r>
            <a:r>
              <a:rPr lang="en-US" dirty="0" err="1" smtClean="0"/>
              <a:t>WaterSupply</a:t>
            </a:r>
            <a:r>
              <a:rPr lang="ru-RU" dirty="0" smtClean="0"/>
              <a:t>», которая сможет автоматизировать данный процесс, повысив эффективность работы предприятия.</a:t>
            </a:r>
          </a:p>
          <a:p>
            <a:pPr marL="0" indent="0">
              <a:buNone/>
            </a:pPr>
            <a:r>
              <a:rPr lang="ru-RU" dirty="0" smtClean="0"/>
              <a:t>Для поиска и оформления договоров необходима информационная система. От абонента поступают запрос на обеспечение холодной водой, где заключается объём воды, так же отображается качество данной воды, а директор участвует в подписании контракта. При обращении к сотруднику его стандартные данные (фамилия, имя, отчество, должность, телефон) также фиксируются в базе данных, но в самой программе не отображаются данные сотрудника, ими занимается другой отдел. По каждому факту удовлетворения интересов обеих сторон составляется документ. В документе указываются оплата, сотрудник, абонент, дата подписания договора, дата окончания договора, и входящие приложения в договор.</a:t>
            </a:r>
          </a:p>
          <a:p>
            <a:pPr marL="0" indent="0">
              <a:buNone/>
            </a:pPr>
            <a:r>
              <a:rPr lang="ru-RU" dirty="0" smtClean="0"/>
              <a:t>Для эффективности работы программы по учету сделок необходимо ведение баз данных, содержащих полную информацию о абонентах, показателях качества питьевой воды, объёме потребления питьевой воды и местах исполнения.</a:t>
            </a:r>
          </a:p>
          <a:p>
            <a:pPr marL="0" indent="0">
              <a:buNone/>
            </a:pPr>
            <a:r>
              <a:rPr lang="ru-RU" dirty="0" smtClean="0"/>
              <a:t>Программа «</a:t>
            </a:r>
            <a:r>
              <a:rPr lang="en-US" dirty="0" err="1" smtClean="0"/>
              <a:t>WaterSupply</a:t>
            </a:r>
            <a:r>
              <a:rPr lang="ru-RU" dirty="0" smtClean="0"/>
              <a:t>» является глобальным или абстрактным представлением хранилища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0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СУБД И ЯЗЫКА ЗАПРОСОВ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системы управления базами данных была выбрана СУБД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2019.</a:t>
            </a:r>
          </a:p>
          <a:p>
            <a:r>
              <a:rPr lang="ru-RU" dirty="0"/>
              <a:t>Решение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2019 представляет собой высокопроизводительную платформу обработки и анализа данных для бизнеса любого размера, которая отвечает всем современным требованиям по работе с данными любых типов и поддержке удобной и быстрой разработки приложений. </a:t>
            </a:r>
            <a:endParaRPr lang="ru-RU" dirty="0" smtClean="0"/>
          </a:p>
          <a:p>
            <a:r>
              <a:rPr lang="ru-RU" dirty="0" smtClean="0"/>
              <a:t>Язык </a:t>
            </a:r>
            <a:r>
              <a:rPr lang="ru-RU" dirty="0" err="1"/>
              <a:t>Transact</a:t>
            </a:r>
            <a:r>
              <a:rPr lang="ru-RU" dirty="0"/>
              <a:t>-SQL является ключом к использованию SQL </a:t>
            </a:r>
            <a:r>
              <a:rPr lang="ru-RU" dirty="0" err="1"/>
              <a:t>Server</a:t>
            </a:r>
            <a:r>
              <a:rPr lang="ru-RU" dirty="0"/>
              <a:t>. Все приложения, взаимодействующие с экземпляром SQL </a:t>
            </a:r>
            <a:r>
              <a:rPr lang="ru-RU" dirty="0" err="1"/>
              <a:t>Server</a:t>
            </a:r>
            <a:r>
              <a:rPr lang="ru-RU" dirty="0"/>
              <a:t>, независимо от их пользовательского интерфейса отправляют серверу инструкции </a:t>
            </a:r>
            <a:r>
              <a:rPr lang="ru-RU" dirty="0" err="1"/>
              <a:t>Transact</a:t>
            </a:r>
            <a:r>
              <a:rPr lang="ru-RU" dirty="0"/>
              <a:t>-SQL.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2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СРЕДЫ И ЯЗЫКА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средства разработки клиентской части ПО автоматизации работы </a:t>
            </a:r>
            <a:r>
              <a:rPr lang="ru-RU" dirty="0" smtClean="0"/>
              <a:t>учета нормативно-справочной информации по изделиям </a:t>
            </a:r>
            <a:r>
              <a:rPr lang="ru-RU" dirty="0"/>
              <a:t>для предприятия использовалась среда программирования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3854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входной информации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00" y="2504727"/>
            <a:ext cx="10219799" cy="29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выходной информации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998"/>
            <a:ext cx="10628495" cy="30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433378"/>
            <a:ext cx="93916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79" y="1588932"/>
            <a:ext cx="8225070" cy="45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410</Words>
  <Application>Microsoft Office PowerPoint</Application>
  <PresentationFormat>Широкоэкранный</PresentationFormat>
  <Paragraphs>51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к защите производственной практики «Формирование договора для водоснабжения</vt:lpstr>
      <vt:lpstr>Содержание</vt:lpstr>
      <vt:lpstr>Введение</vt:lpstr>
      <vt:lpstr>ОБОСНОВАНИЕ СУБД И ЯЗЫКА ЗАПРОСОВ </vt:lpstr>
      <vt:lpstr>ОБОСНОВАНИЕ СРЕДЫ И ЯЗЫКА ПРОГРАММИРОВАНИЯ</vt:lpstr>
      <vt:lpstr>Описание входной информации</vt:lpstr>
      <vt:lpstr>Описание выходной информации</vt:lpstr>
      <vt:lpstr>Описание бизнес-процессов</vt:lpstr>
      <vt:lpstr>Описание бизнес-процессов</vt:lpstr>
      <vt:lpstr>Описание потоков данных</vt:lpstr>
      <vt:lpstr>Описание потоков данных</vt:lpstr>
      <vt:lpstr>Диаграмма классов</vt:lpstr>
      <vt:lpstr>Диаграмма вариантов использования</vt:lpstr>
      <vt:lpstr>Диаграмма последовательности</vt:lpstr>
      <vt:lpstr>Диаграмма деятельности</vt:lpstr>
      <vt:lpstr>Диаграмма развертывания</vt:lpstr>
      <vt:lpstr>Логическая модель данных</vt:lpstr>
      <vt:lpstr>Физическая модель данных</vt:lpstr>
      <vt:lpstr>Входные данные</vt:lpstr>
      <vt:lpstr>Выходные данные</vt:lpstr>
      <vt:lpstr>Тесты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защите производственной практике</dc:title>
  <dc:creator>Учетная запись Майкрософт</dc:creator>
  <cp:lastModifiedBy>Языков Олег</cp:lastModifiedBy>
  <cp:revision>21</cp:revision>
  <dcterms:created xsi:type="dcterms:W3CDTF">2022-04-14T15:21:44Z</dcterms:created>
  <dcterms:modified xsi:type="dcterms:W3CDTF">2022-04-14T16:30:14Z</dcterms:modified>
</cp:coreProperties>
</file>