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0C8B1-0457-4A67-93FF-031DC80F6AA3}" v="50" dt="2025-07-26T17:09:0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OJIYA" userId="86f22038e7b5dae0" providerId="LiveId" clId="{92A0C8B1-0457-4A67-93FF-031DC80F6AA3}"/>
    <pc:docChg chg="undo custSel addSld delSld modSld sldOrd">
      <pc:chgData name="KRISHNA KANOJIYA" userId="86f22038e7b5dae0" providerId="LiveId" clId="{92A0C8B1-0457-4A67-93FF-031DC80F6AA3}" dt="2025-07-26T17:38:56.202" v="391"/>
      <pc:docMkLst>
        <pc:docMk/>
      </pc:docMkLst>
      <pc:sldChg chg="addSp modSp mod">
        <pc:chgData name="KRISHNA KANOJIYA" userId="86f22038e7b5dae0" providerId="LiveId" clId="{92A0C8B1-0457-4A67-93FF-031DC80F6AA3}" dt="2025-07-26T17:09:53.757" v="376" actId="403"/>
        <pc:sldMkLst>
          <pc:docMk/>
          <pc:sldMk cId="245523176" sldId="257"/>
        </pc:sldMkLst>
        <pc:spChg chg="mod">
          <ac:chgData name="KRISHNA KANOJIYA" userId="86f22038e7b5dae0" providerId="LiveId" clId="{92A0C8B1-0457-4A67-93FF-031DC80F6AA3}" dt="2025-07-26T17:09:53.757" v="376" actId="403"/>
          <ac:spMkLst>
            <pc:docMk/>
            <pc:sldMk cId="245523176" sldId="257"/>
            <ac:spMk id="11" creationId="{2AA2AE90-1312-387E-FEC4-CD9F4E146A4E}"/>
          </ac:spMkLst>
        </pc:spChg>
        <pc:spChg chg="add mod">
          <ac:chgData name="KRISHNA KANOJIYA" userId="86f22038e7b5dae0" providerId="LiveId" clId="{92A0C8B1-0457-4A67-93FF-031DC80F6AA3}" dt="2025-07-26T17:04:31.262" v="329" actId="14100"/>
          <ac:spMkLst>
            <pc:docMk/>
            <pc:sldMk cId="245523176" sldId="257"/>
            <ac:spMk id="14" creationId="{622D7397-F680-0AD7-07F5-3786601E9B56}"/>
          </ac:spMkLst>
        </pc:spChg>
        <pc:spChg chg="add mod">
          <ac:chgData name="KRISHNA KANOJIYA" userId="86f22038e7b5dae0" providerId="LiveId" clId="{92A0C8B1-0457-4A67-93FF-031DC80F6AA3}" dt="2025-07-26T17:04:47.898" v="334" actId="6549"/>
          <ac:spMkLst>
            <pc:docMk/>
            <pc:sldMk cId="245523176" sldId="257"/>
            <ac:spMk id="15" creationId="{C53A207F-74B5-4B7E-22E7-7979F8B82C2E}"/>
          </ac:spMkLst>
        </pc:spChg>
        <pc:spChg chg="add mod">
          <ac:chgData name="KRISHNA KANOJIYA" userId="86f22038e7b5dae0" providerId="LiveId" clId="{92A0C8B1-0457-4A67-93FF-031DC80F6AA3}" dt="2025-07-26T17:04:43.763" v="333" actId="14100"/>
          <ac:spMkLst>
            <pc:docMk/>
            <pc:sldMk cId="245523176" sldId="257"/>
            <ac:spMk id="17" creationId="{7AA3A068-4173-7AF6-4FD1-98E7768398E8}"/>
          </ac:spMkLst>
        </pc:spChg>
      </pc:sldChg>
      <pc:sldChg chg="delSp modSp mod">
        <pc:chgData name="KRISHNA KANOJIYA" userId="86f22038e7b5dae0" providerId="LiveId" clId="{92A0C8B1-0457-4A67-93FF-031DC80F6AA3}" dt="2025-07-26T16:58:02.807" v="297" actId="1036"/>
        <pc:sldMkLst>
          <pc:docMk/>
          <pc:sldMk cId="985824068" sldId="259"/>
        </pc:sldMkLst>
        <pc:spChg chg="mod">
          <ac:chgData name="KRISHNA KANOJIYA" userId="86f22038e7b5dae0" providerId="LiveId" clId="{92A0C8B1-0457-4A67-93FF-031DC80F6AA3}" dt="2025-07-26T16:58:02.807" v="297" actId="1036"/>
          <ac:spMkLst>
            <pc:docMk/>
            <pc:sldMk cId="985824068" sldId="259"/>
            <ac:spMk id="9" creationId="{0A606D9D-82E1-ED1A-7F5F-EE08E822181E}"/>
          </ac:spMkLst>
        </pc:spChg>
        <pc:spChg chg="mod">
          <ac:chgData name="KRISHNA KANOJIYA" userId="86f22038e7b5dae0" providerId="LiveId" clId="{92A0C8B1-0457-4A67-93FF-031DC80F6AA3}" dt="2025-07-26T16:51:29.918" v="235" actId="1076"/>
          <ac:spMkLst>
            <pc:docMk/>
            <pc:sldMk cId="985824068" sldId="259"/>
            <ac:spMk id="25" creationId="{D243EDEA-8533-D26D-D8F4-0C1497461FD8}"/>
          </ac:spMkLst>
        </pc:spChg>
        <pc:spChg chg="del mod ord">
          <ac:chgData name="KRISHNA KANOJIYA" userId="86f22038e7b5dae0" providerId="LiveId" clId="{92A0C8B1-0457-4A67-93FF-031DC80F6AA3}" dt="2025-07-26T16:55:39.376" v="262" actId="478"/>
          <ac:spMkLst>
            <pc:docMk/>
            <pc:sldMk cId="985824068" sldId="259"/>
            <ac:spMk id="31" creationId="{491C8F02-38D0-7DDE-FCDC-561310147A76}"/>
          </ac:spMkLst>
        </pc:spChg>
        <pc:spChg chg="del mod ord">
          <ac:chgData name="KRISHNA KANOJIYA" userId="86f22038e7b5dae0" providerId="LiveId" clId="{92A0C8B1-0457-4A67-93FF-031DC80F6AA3}" dt="2025-07-26T16:57:43.563" v="280" actId="478"/>
          <ac:spMkLst>
            <pc:docMk/>
            <pc:sldMk cId="985824068" sldId="259"/>
            <ac:spMk id="32" creationId="{F940E233-EFC0-80E4-23FC-EB3D483304AB}"/>
          </ac:spMkLst>
        </pc:spChg>
        <pc:spChg chg="del mod">
          <ac:chgData name="KRISHNA KANOJIYA" userId="86f22038e7b5dae0" providerId="LiveId" clId="{92A0C8B1-0457-4A67-93FF-031DC80F6AA3}" dt="2025-07-26T16:57:44.814" v="281" actId="478"/>
          <ac:spMkLst>
            <pc:docMk/>
            <pc:sldMk cId="985824068" sldId="259"/>
            <ac:spMk id="33" creationId="{02767008-5DF8-DE0E-0120-3E30A50B4B2F}"/>
          </ac:spMkLst>
        </pc:spChg>
        <pc:spChg chg="del mod">
          <ac:chgData name="KRISHNA KANOJIYA" userId="86f22038e7b5dae0" providerId="LiveId" clId="{92A0C8B1-0457-4A67-93FF-031DC80F6AA3}" dt="2025-07-26T16:53:21.413" v="251" actId="478"/>
          <ac:spMkLst>
            <pc:docMk/>
            <pc:sldMk cId="985824068" sldId="259"/>
            <ac:spMk id="34" creationId="{40395A11-F041-ADFA-FF83-A28265339EB0}"/>
          </ac:spMkLst>
        </pc:spChg>
        <pc:spChg chg="del mod">
          <ac:chgData name="KRISHNA KANOJIYA" userId="86f22038e7b5dae0" providerId="LiveId" clId="{92A0C8B1-0457-4A67-93FF-031DC80F6AA3}" dt="2025-07-26T16:49:11.943" v="225" actId="478"/>
          <ac:spMkLst>
            <pc:docMk/>
            <pc:sldMk cId="985824068" sldId="259"/>
            <ac:spMk id="35" creationId="{AD5E416E-B696-5C38-16E0-7C4C3B71A1B9}"/>
          </ac:spMkLst>
        </pc:spChg>
      </pc:sldChg>
      <pc:sldChg chg="addSp delSp modSp mod">
        <pc:chgData name="KRISHNA KANOJIYA" userId="86f22038e7b5dae0" providerId="LiveId" clId="{92A0C8B1-0457-4A67-93FF-031DC80F6AA3}" dt="2025-07-26T17:35:35.366" v="386" actId="20577"/>
        <pc:sldMkLst>
          <pc:docMk/>
          <pc:sldMk cId="2110994939" sldId="260"/>
        </pc:sldMkLst>
        <pc:spChg chg="del mod">
          <ac:chgData name="KRISHNA KANOJIYA" userId="86f22038e7b5dae0" providerId="LiveId" clId="{92A0C8B1-0457-4A67-93FF-031DC80F6AA3}" dt="2025-07-26T17:08:20.024" v="357" actId="478"/>
          <ac:spMkLst>
            <pc:docMk/>
            <pc:sldMk cId="2110994939" sldId="260"/>
            <ac:spMk id="14" creationId="{32F56A84-F7C6-E9CD-8693-7C2ED80E3EF8}"/>
          </ac:spMkLst>
        </pc:spChg>
        <pc:spChg chg="add mod">
          <ac:chgData name="KRISHNA KANOJIYA" userId="86f22038e7b5dae0" providerId="LiveId" clId="{92A0C8B1-0457-4A67-93FF-031DC80F6AA3}" dt="2025-07-26T17:35:35.366" v="386" actId="20577"/>
          <ac:spMkLst>
            <pc:docMk/>
            <pc:sldMk cId="2110994939" sldId="260"/>
            <ac:spMk id="32" creationId="{A91BDBDE-3F89-9A6D-E4D9-C8A464992236}"/>
          </ac:spMkLst>
        </pc:spChg>
        <pc:spChg chg="add mod">
          <ac:chgData name="KRISHNA KANOJIYA" userId="86f22038e7b5dae0" providerId="LiveId" clId="{92A0C8B1-0457-4A67-93FF-031DC80F6AA3}" dt="2025-07-26T17:08:44.668" v="364" actId="20577"/>
          <ac:spMkLst>
            <pc:docMk/>
            <pc:sldMk cId="2110994939" sldId="260"/>
            <ac:spMk id="33" creationId="{F63A8B01-05CF-8C15-D812-ABB4098835FC}"/>
          </ac:spMkLst>
        </pc:spChg>
        <pc:spChg chg="add mod">
          <ac:chgData name="KRISHNA KANOJIYA" userId="86f22038e7b5dae0" providerId="LiveId" clId="{92A0C8B1-0457-4A67-93FF-031DC80F6AA3}" dt="2025-07-26T17:09:46.971" v="374" actId="403"/>
          <ac:spMkLst>
            <pc:docMk/>
            <pc:sldMk cId="2110994939" sldId="260"/>
            <ac:spMk id="34" creationId="{038CBC15-A19B-999C-B3D4-B51C235F9DBD}"/>
          </ac:spMkLst>
        </pc:spChg>
      </pc:sldChg>
      <pc:sldChg chg="addSp delSp modSp mod">
        <pc:chgData name="KRISHNA KANOJIYA" userId="86f22038e7b5dae0" providerId="LiveId" clId="{92A0C8B1-0457-4A67-93FF-031DC80F6AA3}" dt="2025-07-26T17:36:36.982" v="387" actId="6549"/>
        <pc:sldMkLst>
          <pc:docMk/>
          <pc:sldMk cId="3970343002" sldId="261"/>
        </pc:sldMkLst>
        <pc:spChg chg="add del">
          <ac:chgData name="KRISHNA KANOJIYA" userId="86f22038e7b5dae0" providerId="LiveId" clId="{92A0C8B1-0457-4A67-93FF-031DC80F6AA3}" dt="2025-07-26T17:06:30.285" v="341" actId="478"/>
          <ac:spMkLst>
            <pc:docMk/>
            <pc:sldMk cId="3970343002" sldId="261"/>
            <ac:spMk id="2" creationId="{E003F2E6-4421-3152-8AB4-94950CCC2F8D}"/>
          </ac:spMkLst>
        </pc:spChg>
        <pc:spChg chg="add del">
          <ac:chgData name="KRISHNA KANOJIYA" userId="86f22038e7b5dae0" providerId="LiveId" clId="{92A0C8B1-0457-4A67-93FF-031DC80F6AA3}" dt="2025-07-26T17:06:30.285" v="341" actId="478"/>
          <ac:spMkLst>
            <pc:docMk/>
            <pc:sldMk cId="3970343002" sldId="261"/>
            <ac:spMk id="3" creationId="{9F4C4BB2-47D4-DBC6-6E78-548A3CE27A08}"/>
          </ac:spMkLst>
        </pc:spChg>
        <pc:spChg chg="add del mod">
          <ac:chgData name="KRISHNA KANOJIYA" userId="86f22038e7b5dae0" providerId="LiveId" clId="{92A0C8B1-0457-4A67-93FF-031DC80F6AA3}" dt="2025-07-26T17:06:33.935" v="342" actId="478"/>
          <ac:spMkLst>
            <pc:docMk/>
            <pc:sldMk cId="3970343002" sldId="261"/>
            <ac:spMk id="16" creationId="{3BE2712B-723D-B7C2-2082-936DF4868CAA}"/>
          </ac:spMkLst>
        </pc:spChg>
        <pc:spChg chg="del mod">
          <ac:chgData name="KRISHNA KANOJIYA" userId="86f22038e7b5dae0" providerId="LiveId" clId="{92A0C8B1-0457-4A67-93FF-031DC80F6AA3}" dt="2025-07-26T14:13:09.173" v="161" actId="478"/>
          <ac:spMkLst>
            <pc:docMk/>
            <pc:sldMk cId="3970343002" sldId="261"/>
            <ac:spMk id="17" creationId="{C96F2EA9-024E-4FAA-EA6F-C890B7285D31}"/>
          </ac:spMkLst>
        </pc:spChg>
        <pc:spChg chg="add del mod">
          <ac:chgData name="KRISHNA KANOJIYA" userId="86f22038e7b5dae0" providerId="LiveId" clId="{92A0C8B1-0457-4A67-93FF-031DC80F6AA3}" dt="2025-07-26T17:06:50.071" v="348" actId="478"/>
          <ac:spMkLst>
            <pc:docMk/>
            <pc:sldMk cId="3970343002" sldId="261"/>
            <ac:spMk id="19" creationId="{73F3A729-9A27-3828-914B-339B40E07C08}"/>
          </ac:spMkLst>
        </pc:spChg>
        <pc:spChg chg="add del">
          <ac:chgData name="KRISHNA KANOJIYA" userId="86f22038e7b5dae0" providerId="LiveId" clId="{92A0C8B1-0457-4A67-93FF-031DC80F6AA3}" dt="2025-07-26T17:06:44.859" v="346" actId="478"/>
          <ac:spMkLst>
            <pc:docMk/>
            <pc:sldMk cId="3970343002" sldId="261"/>
            <ac:spMk id="21" creationId="{31456436-5BC8-4BA9-BECC-1861E66728EF}"/>
          </ac:spMkLst>
        </pc:spChg>
        <pc:spChg chg="add del mod">
          <ac:chgData name="KRISHNA KANOJIYA" userId="86f22038e7b5dae0" providerId="LiveId" clId="{92A0C8B1-0457-4A67-93FF-031DC80F6AA3}" dt="2025-07-26T17:06:42.908" v="345" actId="478"/>
          <ac:spMkLst>
            <pc:docMk/>
            <pc:sldMk cId="3970343002" sldId="261"/>
            <ac:spMk id="23" creationId="{056D82F6-E7EF-64B0-60E3-63551136A449}"/>
          </ac:spMkLst>
        </pc:spChg>
        <pc:spChg chg="add del">
          <ac:chgData name="KRISHNA KANOJIYA" userId="86f22038e7b5dae0" providerId="LiveId" clId="{92A0C8B1-0457-4A67-93FF-031DC80F6AA3}" dt="2025-07-26T17:06:47.173" v="347" actId="478"/>
          <ac:spMkLst>
            <pc:docMk/>
            <pc:sldMk cId="3970343002" sldId="261"/>
            <ac:spMk id="25" creationId="{0DD01123-6FE9-E9CA-492F-96222C0A3FB7}"/>
          </ac:spMkLst>
        </pc:spChg>
        <pc:spChg chg="add del mod">
          <ac:chgData name="KRISHNA KANOJIYA" userId="86f22038e7b5dae0" providerId="LiveId" clId="{92A0C8B1-0457-4A67-93FF-031DC80F6AA3}" dt="2025-07-26T17:06:38.392" v="343" actId="478"/>
          <ac:spMkLst>
            <pc:docMk/>
            <pc:sldMk cId="3970343002" sldId="261"/>
            <ac:spMk id="26" creationId="{4C222C06-02D6-866F-2E5B-76E69E13F01B}"/>
          </ac:spMkLst>
        </pc:spChg>
        <pc:spChg chg="add 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27" creationId="{AFA73FA4-54EF-8E00-F302-7563F6B32548}"/>
          </ac:spMkLst>
        </pc:spChg>
        <pc:spChg chg="add 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28" creationId="{826EBBFD-6E8D-E75C-433D-1270FCC00E01}"/>
          </ac:spMkLst>
        </pc:spChg>
        <pc:spChg chg="add 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0" creationId="{3D943C0B-1902-8090-E845-34B27113D35C}"/>
          </ac:spMkLst>
        </pc:spChg>
        <pc:spChg chg="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2" creationId="{AF9C232A-39ED-E668-605E-AFF17A9DD59B}"/>
          </ac:spMkLst>
        </pc:spChg>
        <pc:spChg chg="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3" creationId="{6C1745D8-BEA1-A97C-9F67-9C3601DF1EED}"/>
          </ac:spMkLst>
        </pc:spChg>
        <pc:spChg chg="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4" creationId="{8F4B50FB-F61A-F28D-CB32-EF4575D77122}"/>
          </ac:spMkLst>
        </pc:spChg>
        <pc:spChg chg="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5" creationId="{71CA72D0-0B62-2AF4-B659-939A7F573B16}"/>
          </ac:spMkLst>
        </pc:spChg>
        <pc:spChg chg="add 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6" creationId="{6B20EAC9-62B0-0C50-510F-2F3F062084D8}"/>
          </ac:spMkLst>
        </pc:spChg>
        <pc:spChg chg="add 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7" creationId="{43472C5B-614E-08FF-1673-BA0FBEEA944D}"/>
          </ac:spMkLst>
        </pc:spChg>
        <pc:spChg chg="add mod">
          <ac:chgData name="KRISHNA KANOJIYA" userId="86f22038e7b5dae0" providerId="LiveId" clId="{92A0C8B1-0457-4A67-93FF-031DC80F6AA3}" dt="2025-07-26T17:07:00.179" v="349"/>
          <ac:spMkLst>
            <pc:docMk/>
            <pc:sldMk cId="3970343002" sldId="261"/>
            <ac:spMk id="39" creationId="{6AB98F25-561C-A3A8-531D-DBE093408D0A}"/>
          </ac:spMkLst>
        </pc:spChg>
        <pc:spChg chg="add mod">
          <ac:chgData name="KRISHNA KANOJIYA" userId="86f22038e7b5dae0" providerId="LiveId" clId="{92A0C8B1-0457-4A67-93FF-031DC80F6AA3}" dt="2025-07-26T17:07:12.944" v="350"/>
          <ac:spMkLst>
            <pc:docMk/>
            <pc:sldMk cId="3970343002" sldId="261"/>
            <ac:spMk id="40" creationId="{C14A48E6-78EC-5113-E88E-0758D98EC3C3}"/>
          </ac:spMkLst>
        </pc:spChg>
        <pc:spChg chg="add mod">
          <ac:chgData name="KRISHNA KANOJIYA" userId="86f22038e7b5dae0" providerId="LiveId" clId="{92A0C8B1-0457-4A67-93FF-031DC80F6AA3}" dt="2025-07-26T17:07:22.266" v="351"/>
          <ac:spMkLst>
            <pc:docMk/>
            <pc:sldMk cId="3970343002" sldId="261"/>
            <ac:spMk id="41" creationId="{7EA1EEFA-1E91-5C72-8F5D-DA40EC721470}"/>
          </ac:spMkLst>
        </pc:spChg>
        <pc:spChg chg="add mod">
          <ac:chgData name="KRISHNA KANOJIYA" userId="86f22038e7b5dae0" providerId="LiveId" clId="{92A0C8B1-0457-4A67-93FF-031DC80F6AA3}" dt="2025-07-26T17:07:28.515" v="352"/>
          <ac:spMkLst>
            <pc:docMk/>
            <pc:sldMk cId="3970343002" sldId="261"/>
            <ac:spMk id="42" creationId="{CB979D0E-6C11-18ED-D654-713528708A95}"/>
          </ac:spMkLst>
        </pc:spChg>
        <pc:spChg chg="add mod">
          <ac:chgData name="KRISHNA KANOJIYA" userId="86f22038e7b5dae0" providerId="LiveId" clId="{92A0C8B1-0457-4A67-93FF-031DC80F6AA3}" dt="2025-07-26T17:07:35.318" v="353"/>
          <ac:spMkLst>
            <pc:docMk/>
            <pc:sldMk cId="3970343002" sldId="261"/>
            <ac:spMk id="43" creationId="{65BE4315-9275-0F61-3B1F-F7057DED3E00}"/>
          </ac:spMkLst>
        </pc:spChg>
        <pc:spChg chg="add mod">
          <ac:chgData name="KRISHNA KANOJIYA" userId="86f22038e7b5dae0" providerId="LiveId" clId="{92A0C8B1-0457-4A67-93FF-031DC80F6AA3}" dt="2025-07-26T17:07:41.661" v="354"/>
          <ac:spMkLst>
            <pc:docMk/>
            <pc:sldMk cId="3970343002" sldId="261"/>
            <ac:spMk id="44" creationId="{71A0DA0D-B1D3-66BB-A9BF-521D5715F535}"/>
          </ac:spMkLst>
        </pc:spChg>
        <pc:spChg chg="add mod">
          <ac:chgData name="KRISHNA KANOJIYA" userId="86f22038e7b5dae0" providerId="LiveId" clId="{92A0C8B1-0457-4A67-93FF-031DC80F6AA3}" dt="2025-07-26T17:36:36.982" v="387" actId="6549"/>
          <ac:spMkLst>
            <pc:docMk/>
            <pc:sldMk cId="3970343002" sldId="261"/>
            <ac:spMk id="45" creationId="{A33100E0-C5B9-E076-0291-02DDE6743A27}"/>
          </ac:spMkLst>
        </pc:spChg>
        <pc:grpChg chg="add del">
          <ac:chgData name="KRISHNA KANOJIYA" userId="86f22038e7b5dae0" providerId="LiveId" clId="{92A0C8B1-0457-4A67-93FF-031DC80F6AA3}" dt="2025-07-26T17:06:30.285" v="341" actId="478"/>
          <ac:grpSpMkLst>
            <pc:docMk/>
            <pc:sldMk cId="3970343002" sldId="261"/>
            <ac:grpSpMk id="5" creationId="{901D11E3-59F2-DB7E-BE5A-A4BD2BE0071E}"/>
          </ac:grpSpMkLst>
        </pc:grpChg>
        <pc:grpChg chg="add del">
          <ac:chgData name="KRISHNA KANOJIYA" userId="86f22038e7b5dae0" providerId="LiveId" clId="{92A0C8B1-0457-4A67-93FF-031DC80F6AA3}" dt="2025-07-26T17:06:30.285" v="341" actId="478"/>
          <ac:grpSpMkLst>
            <pc:docMk/>
            <pc:sldMk cId="3970343002" sldId="261"/>
            <ac:grpSpMk id="11" creationId="{74360911-3CC0-E6E9-2BF1-A0D1668DB7ED}"/>
          </ac:grpSpMkLst>
        </pc:grpChg>
      </pc:sldChg>
      <pc:sldChg chg="addSp delSp modSp del mod">
        <pc:chgData name="KRISHNA KANOJIYA" userId="86f22038e7b5dae0" providerId="LiveId" clId="{92A0C8B1-0457-4A67-93FF-031DC80F6AA3}" dt="2025-07-26T17:07:51.794" v="356" actId="47"/>
        <pc:sldMkLst>
          <pc:docMk/>
          <pc:sldMk cId="2152745926" sldId="262"/>
        </pc:sldMkLst>
        <pc:spChg chg="mod">
          <ac:chgData name="KRISHNA KANOJIYA" userId="86f22038e7b5dae0" providerId="LiveId" clId="{92A0C8B1-0457-4A67-93FF-031DC80F6AA3}" dt="2025-07-26T14:12:02.726" v="153" actId="122"/>
          <ac:spMkLst>
            <pc:docMk/>
            <pc:sldMk cId="2152745926" sldId="262"/>
            <ac:spMk id="6" creationId="{FC070C85-15EC-103E-308B-515CD0401417}"/>
          </ac:spMkLst>
        </pc:spChg>
        <pc:spChg chg="mod">
          <ac:chgData name="KRISHNA KANOJIYA" userId="86f22038e7b5dae0" providerId="LiveId" clId="{92A0C8B1-0457-4A67-93FF-031DC80F6AA3}" dt="2025-07-26T14:11:10.060" v="147" actId="14100"/>
          <ac:spMkLst>
            <pc:docMk/>
            <pc:sldMk cId="2152745926" sldId="262"/>
            <ac:spMk id="14" creationId="{2077BC5D-7B38-E6DB-8D26-9EC7C051E762}"/>
          </ac:spMkLst>
        </pc:spChg>
        <pc:spChg chg="mod">
          <ac:chgData name="KRISHNA KANOJIYA" userId="86f22038e7b5dae0" providerId="LiveId" clId="{92A0C8B1-0457-4A67-93FF-031DC80F6AA3}" dt="2025-07-26T14:12:12.888" v="155" actId="1076"/>
          <ac:spMkLst>
            <pc:docMk/>
            <pc:sldMk cId="2152745926" sldId="262"/>
            <ac:spMk id="30" creationId="{1573D1F4-025C-AEEF-2427-C3609D1AD8D6}"/>
          </ac:spMkLst>
        </pc:spChg>
        <pc:spChg chg="add mod">
          <ac:chgData name="KRISHNA KANOJIYA" userId="86f22038e7b5dae0" providerId="LiveId" clId="{92A0C8B1-0457-4A67-93FF-031DC80F6AA3}" dt="2025-07-26T14:11:28.059" v="151" actId="14100"/>
          <ac:spMkLst>
            <pc:docMk/>
            <pc:sldMk cId="2152745926" sldId="262"/>
            <ac:spMk id="32" creationId="{5B3D60F6-5837-F7CD-B028-B4693FBA119E}"/>
          </ac:spMkLst>
        </pc:spChg>
        <pc:spChg chg="add mod">
          <ac:chgData name="KRISHNA KANOJIYA" userId="86f22038e7b5dae0" providerId="LiveId" clId="{92A0C8B1-0457-4A67-93FF-031DC80F6AA3}" dt="2025-07-26T15:54:40.816" v="211" actId="1076"/>
          <ac:spMkLst>
            <pc:docMk/>
            <pc:sldMk cId="2152745926" sldId="262"/>
            <ac:spMk id="33" creationId="{374C27D7-3171-C14C-9EA0-73A103E57E81}"/>
          </ac:spMkLst>
        </pc:spChg>
        <pc:spChg chg="add mod">
          <ac:chgData name="KRISHNA KANOJIYA" userId="86f22038e7b5dae0" providerId="LiveId" clId="{92A0C8B1-0457-4A67-93FF-031DC80F6AA3}" dt="2025-07-26T17:05:36.974" v="336" actId="12"/>
          <ac:spMkLst>
            <pc:docMk/>
            <pc:sldMk cId="2152745926" sldId="262"/>
            <ac:spMk id="34" creationId="{B3EDF707-45EE-4C84-E05A-A6D474ACDD6E}"/>
          </ac:spMkLst>
        </pc:spChg>
        <pc:picChg chg="del">
          <ac:chgData name="KRISHNA KANOJIYA" userId="86f22038e7b5dae0" providerId="LiveId" clId="{92A0C8B1-0457-4A67-93FF-031DC80F6AA3}" dt="2025-07-26T13:43:19.640" v="0" actId="478"/>
          <ac:picMkLst>
            <pc:docMk/>
            <pc:sldMk cId="2152745926" sldId="262"/>
            <ac:picMk id="35" creationId="{FEB146E4-2A54-169E-E4C8-F909BE51F6B5}"/>
          </ac:picMkLst>
        </pc:picChg>
      </pc:sldChg>
      <pc:sldChg chg="addSp delSp modSp mod ord">
        <pc:chgData name="KRISHNA KANOJIYA" userId="86f22038e7b5dae0" providerId="LiveId" clId="{92A0C8B1-0457-4A67-93FF-031DC80F6AA3}" dt="2025-07-26T17:38:56.202" v="391"/>
        <pc:sldMkLst>
          <pc:docMk/>
          <pc:sldMk cId="2799790975" sldId="263"/>
        </pc:sldMkLst>
        <pc:spChg chg="del">
          <ac:chgData name="KRISHNA KANOJIYA" userId="86f22038e7b5dae0" providerId="LiveId" clId="{92A0C8B1-0457-4A67-93FF-031DC80F6AA3}" dt="2025-07-26T17:09:06.668" v="367" actId="478"/>
          <ac:spMkLst>
            <pc:docMk/>
            <pc:sldMk cId="2799790975" sldId="263"/>
            <ac:spMk id="10" creationId="{8B801FE1-326B-BB68-FA6E-83F352664E81}"/>
          </ac:spMkLst>
        </pc:spChg>
        <pc:spChg chg="add mod">
          <ac:chgData name="KRISHNA KANOJIYA" userId="86f22038e7b5dae0" providerId="LiveId" clId="{92A0C8B1-0457-4A67-93FF-031DC80F6AA3}" dt="2025-07-26T17:09:37.416" v="372" actId="403"/>
          <ac:spMkLst>
            <pc:docMk/>
            <pc:sldMk cId="2799790975" sldId="263"/>
            <ac:spMk id="11" creationId="{FE4D4EE1-1E35-4FEF-EE5C-F181B275CD16}"/>
          </ac:spMkLst>
        </pc:spChg>
        <pc:graphicFrameChg chg="mod modGraphic">
          <ac:chgData name="KRISHNA KANOJIYA" userId="86f22038e7b5dae0" providerId="LiveId" clId="{92A0C8B1-0457-4A67-93FF-031DC80F6AA3}" dt="2025-07-26T17:15:48.593" v="384" actId="404"/>
          <ac:graphicFrameMkLst>
            <pc:docMk/>
            <pc:sldMk cId="2799790975" sldId="263"/>
            <ac:graphicFrameMk id="33" creationId="{47FE4F93-DC7C-D186-D359-AA749E792C3A}"/>
          </ac:graphicFrameMkLst>
        </pc:graphicFrameChg>
      </pc:sldChg>
      <pc:sldChg chg="modSp add mod">
        <pc:chgData name="KRISHNA KANOJIYA" userId="86f22038e7b5dae0" providerId="LiveId" clId="{92A0C8B1-0457-4A67-93FF-031DC80F6AA3}" dt="2025-07-26T17:10:26.482" v="379" actId="20577"/>
        <pc:sldMkLst>
          <pc:docMk/>
          <pc:sldMk cId="1359543610" sldId="264"/>
        </pc:sldMkLst>
        <pc:spChg chg="mod">
          <ac:chgData name="KRISHNA KANOJIYA" userId="86f22038e7b5dae0" providerId="LiveId" clId="{92A0C8B1-0457-4A67-93FF-031DC80F6AA3}" dt="2025-07-26T17:10:23.991" v="378" actId="20577"/>
          <ac:spMkLst>
            <pc:docMk/>
            <pc:sldMk cId="1359543610" sldId="264"/>
            <ac:spMk id="23" creationId="{C8DE3CDA-A376-A6FC-CB21-2946C43FF92B}"/>
          </ac:spMkLst>
        </pc:spChg>
        <pc:spChg chg="mod">
          <ac:chgData name="KRISHNA KANOJIYA" userId="86f22038e7b5dae0" providerId="LiveId" clId="{92A0C8B1-0457-4A67-93FF-031DC80F6AA3}" dt="2025-07-26T17:10:26.482" v="379" actId="20577"/>
          <ac:spMkLst>
            <pc:docMk/>
            <pc:sldMk cId="1359543610" sldId="264"/>
            <ac:spMk id="25" creationId="{4A3F0371-DB0B-81ED-668D-09F7CF4D56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F9CCD-5320-4D08-8717-19FE79FF60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58900B-F409-49FB-AE42-E42EBD1A55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The concept leverages personal experience, ensuring practical utility.</a:t>
          </a:r>
          <a:endParaRPr lang="en-US" sz="1800" dirty="0"/>
        </a:p>
      </dgm:t>
    </dgm:pt>
    <dgm:pt modelId="{5E2FDB09-666C-4141-B634-AF6016608FD4}" type="parTrans" cxnId="{A14FC505-CBAB-493A-AD94-F410516D04E2}">
      <dgm:prSet/>
      <dgm:spPr/>
      <dgm:t>
        <a:bodyPr/>
        <a:lstStyle/>
        <a:p>
          <a:endParaRPr lang="en-US"/>
        </a:p>
      </dgm:t>
    </dgm:pt>
    <dgm:pt modelId="{ED33A7DF-7A6C-4DFD-BE96-E396887EC1F8}" type="sibTrans" cxnId="{A14FC505-CBAB-493A-AD94-F410516D04E2}">
      <dgm:prSet/>
      <dgm:spPr/>
      <dgm:t>
        <a:bodyPr/>
        <a:lstStyle/>
        <a:p>
          <a:endParaRPr lang="en-US"/>
        </a:p>
      </dgm:t>
    </dgm:pt>
    <dgm:pt modelId="{37863EAA-9EF1-4A14-AC6D-E81A693D8C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Minimalist design with powerful backend logic.</a:t>
          </a:r>
          <a:endParaRPr lang="en-US" sz="1800" dirty="0"/>
        </a:p>
      </dgm:t>
    </dgm:pt>
    <dgm:pt modelId="{F04E98A1-B8FA-408B-BF0E-75AB10DDE550}" type="parTrans" cxnId="{F0203236-071D-4B2D-A8A8-F338A06E1578}">
      <dgm:prSet/>
      <dgm:spPr/>
      <dgm:t>
        <a:bodyPr/>
        <a:lstStyle/>
        <a:p>
          <a:endParaRPr lang="en-US"/>
        </a:p>
      </dgm:t>
    </dgm:pt>
    <dgm:pt modelId="{190D1D4E-D04C-4DBE-834D-C6F1BBD04544}" type="sibTrans" cxnId="{F0203236-071D-4B2D-A8A8-F338A06E1578}">
      <dgm:prSet/>
      <dgm:spPr/>
      <dgm:t>
        <a:bodyPr/>
        <a:lstStyle/>
        <a:p>
          <a:endParaRPr lang="en-US"/>
        </a:p>
      </dgm:t>
    </dgm:pt>
    <dgm:pt modelId="{C5360C64-5963-4E72-A16F-53D1164A1F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Built using modern web technologies (MERN stack + Tailwind).</a:t>
          </a:r>
          <a:endParaRPr lang="en-US" sz="1800" dirty="0"/>
        </a:p>
      </dgm:t>
    </dgm:pt>
    <dgm:pt modelId="{3F09D542-4884-48F0-8268-568D8B711F14}" type="parTrans" cxnId="{08DAB3D2-12A3-4B32-8302-948B36299AF8}">
      <dgm:prSet/>
      <dgm:spPr/>
      <dgm:t>
        <a:bodyPr/>
        <a:lstStyle/>
        <a:p>
          <a:endParaRPr lang="en-US"/>
        </a:p>
      </dgm:t>
    </dgm:pt>
    <dgm:pt modelId="{9133DE83-F93F-4E59-8D27-0FD3D15C9C03}" type="sibTrans" cxnId="{08DAB3D2-12A3-4B32-8302-948B36299AF8}">
      <dgm:prSet/>
      <dgm:spPr/>
      <dgm:t>
        <a:bodyPr/>
        <a:lstStyle/>
        <a:p>
          <a:endParaRPr lang="en-US"/>
        </a:p>
      </dgm:t>
    </dgm:pt>
    <dgm:pt modelId="{FC0E039F-5260-48F9-8F3F-736742F792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Combines traditional study methods with AI-enhanced feedback.</a:t>
          </a:r>
          <a:endParaRPr lang="en-US" sz="1800" dirty="0"/>
        </a:p>
      </dgm:t>
    </dgm:pt>
    <dgm:pt modelId="{24CAB419-5C34-4524-9B26-8E28740412AC}" type="parTrans" cxnId="{FFADB124-F349-4257-B2EF-33B3D9DFAA80}">
      <dgm:prSet/>
      <dgm:spPr/>
      <dgm:t>
        <a:bodyPr/>
        <a:lstStyle/>
        <a:p>
          <a:endParaRPr lang="en-US"/>
        </a:p>
      </dgm:t>
    </dgm:pt>
    <dgm:pt modelId="{471D4EBD-CA0F-477F-90F9-C6C3CC3FBFDF}" type="sibTrans" cxnId="{FFADB124-F349-4257-B2EF-33B3D9DFAA80}">
      <dgm:prSet/>
      <dgm:spPr/>
      <dgm:t>
        <a:bodyPr/>
        <a:lstStyle/>
        <a:p>
          <a:endParaRPr lang="en-US"/>
        </a:p>
      </dgm:t>
    </dgm:pt>
    <dgm:pt modelId="{F0F19E3F-EC53-4A26-B211-2428CEF64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Highly scalable and open for future feature integration.</a:t>
          </a:r>
          <a:endParaRPr lang="en-US" sz="1800" dirty="0"/>
        </a:p>
      </dgm:t>
    </dgm:pt>
    <dgm:pt modelId="{CC797945-8AE1-4865-B60C-9E7CE4B3E3F1}" type="parTrans" cxnId="{662967CE-3EE2-4ACD-AA18-E86E8735CFFC}">
      <dgm:prSet/>
      <dgm:spPr/>
      <dgm:t>
        <a:bodyPr/>
        <a:lstStyle/>
        <a:p>
          <a:endParaRPr lang="en-US"/>
        </a:p>
      </dgm:t>
    </dgm:pt>
    <dgm:pt modelId="{88426AE1-79AD-41E9-862F-C8DE9B78DA10}" type="sibTrans" cxnId="{662967CE-3EE2-4ACD-AA18-E86E8735CFFC}">
      <dgm:prSet/>
      <dgm:spPr/>
      <dgm:t>
        <a:bodyPr/>
        <a:lstStyle/>
        <a:p>
          <a:endParaRPr lang="en-US"/>
        </a:p>
      </dgm:t>
    </dgm:pt>
    <dgm:pt modelId="{B497E352-82DB-4C01-A528-B12DC4CC3108}" type="pres">
      <dgm:prSet presAssocID="{BD4F9CCD-5320-4D08-8717-19FE79FF6053}" presName="root" presStyleCnt="0">
        <dgm:presLayoutVars>
          <dgm:dir/>
          <dgm:resizeHandles val="exact"/>
        </dgm:presLayoutVars>
      </dgm:prSet>
      <dgm:spPr/>
    </dgm:pt>
    <dgm:pt modelId="{86D85CB9-C7A5-48E7-8319-87ADC8191E9C}" type="pres">
      <dgm:prSet presAssocID="{B058900B-F409-49FB-AE42-E42EBD1A559D}" presName="compNode" presStyleCnt="0"/>
      <dgm:spPr/>
    </dgm:pt>
    <dgm:pt modelId="{7BFCB936-50F0-4EB2-986A-85552636A1B0}" type="pres">
      <dgm:prSet presAssocID="{B058900B-F409-49FB-AE42-E42EBD1A559D}" presName="bgRect" presStyleLbl="bgShp" presStyleIdx="0" presStyleCnt="5"/>
      <dgm:spPr>
        <a:solidFill>
          <a:schemeClr val="accent4">
            <a:lumMod val="40000"/>
            <a:lumOff val="6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6007627B-92C5-4F75-8C93-B49AB994E7D9}" type="pres">
      <dgm:prSet presAssocID="{B058900B-F409-49FB-AE42-E42EBD1A559D}" presName="iconRect" presStyleLbl="node1" presStyleIdx="0" presStyleCnt="5"/>
      <dgm:spPr/>
    </dgm:pt>
    <dgm:pt modelId="{95F197BA-D385-45DC-AA9D-6F140B7476EC}" type="pres">
      <dgm:prSet presAssocID="{B058900B-F409-49FB-AE42-E42EBD1A559D}" presName="spaceRect" presStyleCnt="0"/>
      <dgm:spPr/>
    </dgm:pt>
    <dgm:pt modelId="{90499CE9-3995-43AD-A215-152A13E972D8}" type="pres">
      <dgm:prSet presAssocID="{B058900B-F409-49FB-AE42-E42EBD1A559D}" presName="parTx" presStyleLbl="revTx" presStyleIdx="0" presStyleCnt="5">
        <dgm:presLayoutVars>
          <dgm:chMax val="0"/>
          <dgm:chPref val="0"/>
        </dgm:presLayoutVars>
      </dgm:prSet>
      <dgm:spPr/>
    </dgm:pt>
    <dgm:pt modelId="{08D823A4-494A-46ED-A104-E2D6D394963E}" type="pres">
      <dgm:prSet presAssocID="{ED33A7DF-7A6C-4DFD-BE96-E396887EC1F8}" presName="sibTrans" presStyleCnt="0"/>
      <dgm:spPr/>
    </dgm:pt>
    <dgm:pt modelId="{78B54B81-77B2-4324-AF76-2F53941953E5}" type="pres">
      <dgm:prSet presAssocID="{37863EAA-9EF1-4A14-AC6D-E81A693D8CEE}" presName="compNode" presStyleCnt="0"/>
      <dgm:spPr/>
    </dgm:pt>
    <dgm:pt modelId="{D4307ABE-D4BA-49AF-8678-90A2CA3D93A1}" type="pres">
      <dgm:prSet presAssocID="{37863EAA-9EF1-4A14-AC6D-E81A693D8CEE}" presName="bgRect" presStyleLbl="bgShp" presStyleIdx="1" presStyleCnt="5"/>
      <dgm:spPr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71EF8078-C9D2-4A0F-8988-D75FA053F834}" type="pres">
      <dgm:prSet presAssocID="{37863EAA-9EF1-4A14-AC6D-E81A693D8CEE}" presName="iconRect" presStyleLbl="node1" presStyleIdx="1" presStyleCnt="5"/>
      <dgm:spPr/>
    </dgm:pt>
    <dgm:pt modelId="{950F98D6-4170-4677-92AD-1AB5F688F55A}" type="pres">
      <dgm:prSet presAssocID="{37863EAA-9EF1-4A14-AC6D-E81A693D8CEE}" presName="spaceRect" presStyleCnt="0"/>
      <dgm:spPr/>
    </dgm:pt>
    <dgm:pt modelId="{89A2D3E1-23B9-4061-BCBD-BFA8E018D1D8}" type="pres">
      <dgm:prSet presAssocID="{37863EAA-9EF1-4A14-AC6D-E81A693D8CEE}" presName="parTx" presStyleLbl="revTx" presStyleIdx="1" presStyleCnt="5">
        <dgm:presLayoutVars>
          <dgm:chMax val="0"/>
          <dgm:chPref val="0"/>
        </dgm:presLayoutVars>
      </dgm:prSet>
      <dgm:spPr/>
    </dgm:pt>
    <dgm:pt modelId="{3AE3D774-BE00-47DF-A743-6F5F4D2B2172}" type="pres">
      <dgm:prSet presAssocID="{190D1D4E-D04C-4DBE-834D-C6F1BBD04544}" presName="sibTrans" presStyleCnt="0"/>
      <dgm:spPr/>
    </dgm:pt>
    <dgm:pt modelId="{9148C6DA-47E1-4B70-99FE-6D728E8B3FD0}" type="pres">
      <dgm:prSet presAssocID="{C5360C64-5963-4E72-A16F-53D1164A1F06}" presName="compNode" presStyleCnt="0"/>
      <dgm:spPr/>
    </dgm:pt>
    <dgm:pt modelId="{32D8057D-E776-46C7-9A86-4BE71C2467B2}" type="pres">
      <dgm:prSet presAssocID="{C5360C64-5963-4E72-A16F-53D1164A1F06}" presName="bgRect" presStyleLbl="bgShp" presStyleIdx="2" presStyleCnt="5"/>
      <dgm:spPr>
        <a:solidFill>
          <a:schemeClr val="accent4">
            <a:lumMod val="40000"/>
            <a:lumOff val="6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0480AEE2-A98B-403D-8C97-7CF087EF49D3}" type="pres">
      <dgm:prSet presAssocID="{C5360C64-5963-4E72-A16F-53D1164A1F06}" presName="iconRect" presStyleLbl="node1" presStyleIdx="2" presStyleCnt="5"/>
      <dgm:spPr/>
    </dgm:pt>
    <dgm:pt modelId="{580CCE50-633C-42AF-8166-4D33B1BB0B85}" type="pres">
      <dgm:prSet presAssocID="{C5360C64-5963-4E72-A16F-53D1164A1F06}" presName="spaceRect" presStyleCnt="0"/>
      <dgm:spPr/>
    </dgm:pt>
    <dgm:pt modelId="{72877412-B451-487B-9AB5-6CA290E2B039}" type="pres">
      <dgm:prSet presAssocID="{C5360C64-5963-4E72-A16F-53D1164A1F06}" presName="parTx" presStyleLbl="revTx" presStyleIdx="2" presStyleCnt="5">
        <dgm:presLayoutVars>
          <dgm:chMax val="0"/>
          <dgm:chPref val="0"/>
        </dgm:presLayoutVars>
      </dgm:prSet>
      <dgm:spPr/>
    </dgm:pt>
    <dgm:pt modelId="{B2E627C2-E6A6-4030-9CFC-767F538BBD49}" type="pres">
      <dgm:prSet presAssocID="{9133DE83-F93F-4E59-8D27-0FD3D15C9C03}" presName="sibTrans" presStyleCnt="0"/>
      <dgm:spPr/>
    </dgm:pt>
    <dgm:pt modelId="{EB537842-6901-4DE1-A3C9-D83E088A1C75}" type="pres">
      <dgm:prSet presAssocID="{FC0E039F-5260-48F9-8F3F-736742F79254}" presName="compNode" presStyleCnt="0"/>
      <dgm:spPr/>
    </dgm:pt>
    <dgm:pt modelId="{4CBC24FE-107B-4DF4-ACC4-88836419C0C1}" type="pres">
      <dgm:prSet presAssocID="{FC0E039F-5260-48F9-8F3F-736742F79254}" presName="bgRect" presStyleLbl="bgShp" presStyleIdx="3" presStyleCnt="5"/>
      <dgm:spPr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BF000847-F3BE-4845-8644-BBD4EF722BDC}" type="pres">
      <dgm:prSet presAssocID="{FC0E039F-5260-48F9-8F3F-736742F79254}" presName="iconRect" presStyleLbl="node1" presStyleIdx="3" presStyleCnt="5"/>
      <dgm:spPr/>
    </dgm:pt>
    <dgm:pt modelId="{57BD52E5-6BD1-429E-B346-A90401A4E42C}" type="pres">
      <dgm:prSet presAssocID="{FC0E039F-5260-48F9-8F3F-736742F79254}" presName="spaceRect" presStyleCnt="0"/>
      <dgm:spPr/>
    </dgm:pt>
    <dgm:pt modelId="{0E0D3753-A5DC-4282-B6F7-85CA82AAFC76}" type="pres">
      <dgm:prSet presAssocID="{FC0E039F-5260-48F9-8F3F-736742F79254}" presName="parTx" presStyleLbl="revTx" presStyleIdx="3" presStyleCnt="5">
        <dgm:presLayoutVars>
          <dgm:chMax val="0"/>
          <dgm:chPref val="0"/>
        </dgm:presLayoutVars>
      </dgm:prSet>
      <dgm:spPr/>
    </dgm:pt>
    <dgm:pt modelId="{CDEE2C66-26EB-4F87-A295-72E981D906B6}" type="pres">
      <dgm:prSet presAssocID="{471D4EBD-CA0F-477F-90F9-C6C3CC3FBFDF}" presName="sibTrans" presStyleCnt="0"/>
      <dgm:spPr/>
    </dgm:pt>
    <dgm:pt modelId="{F10FF5D8-1A26-4B2E-BAFE-159DAE1F8154}" type="pres">
      <dgm:prSet presAssocID="{F0F19E3F-EC53-4A26-B211-2428CEF648CC}" presName="compNode" presStyleCnt="0"/>
      <dgm:spPr/>
    </dgm:pt>
    <dgm:pt modelId="{2AF99803-B852-427B-9EFA-16F02FBB36A0}" type="pres">
      <dgm:prSet presAssocID="{F0F19E3F-EC53-4A26-B211-2428CEF648CC}" presName="bgRect" presStyleLbl="bgShp" presStyleIdx="4" presStyleCnt="5"/>
      <dgm:spPr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</dgm:pt>
    <dgm:pt modelId="{81ECDF8B-294F-4238-982A-A37CFADE00C0}" type="pres">
      <dgm:prSet presAssocID="{F0F19E3F-EC53-4A26-B211-2428CEF648CC}" presName="iconRect" presStyleLbl="node1" presStyleIdx="4" presStyleCnt="5"/>
      <dgm:spPr/>
    </dgm:pt>
    <dgm:pt modelId="{90071BF5-D3A8-44B0-A4FA-2268C7DF4D38}" type="pres">
      <dgm:prSet presAssocID="{F0F19E3F-EC53-4A26-B211-2428CEF648CC}" presName="spaceRect" presStyleCnt="0"/>
      <dgm:spPr/>
    </dgm:pt>
    <dgm:pt modelId="{248D5F0C-19C9-42A8-9227-26B6A7CE81AB}" type="pres">
      <dgm:prSet presAssocID="{F0F19E3F-EC53-4A26-B211-2428CEF648C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14FC505-CBAB-493A-AD94-F410516D04E2}" srcId="{BD4F9CCD-5320-4D08-8717-19FE79FF6053}" destId="{B058900B-F409-49FB-AE42-E42EBD1A559D}" srcOrd="0" destOrd="0" parTransId="{5E2FDB09-666C-4141-B634-AF6016608FD4}" sibTransId="{ED33A7DF-7A6C-4DFD-BE96-E396887EC1F8}"/>
    <dgm:cxn modelId="{B409240C-A43B-45BC-AADC-57B65735BD87}" type="presOf" srcId="{B058900B-F409-49FB-AE42-E42EBD1A559D}" destId="{90499CE9-3995-43AD-A215-152A13E972D8}" srcOrd="0" destOrd="0" presId="urn:microsoft.com/office/officeart/2018/2/layout/IconVerticalSolidList"/>
    <dgm:cxn modelId="{FFADB124-F349-4257-B2EF-33B3D9DFAA80}" srcId="{BD4F9CCD-5320-4D08-8717-19FE79FF6053}" destId="{FC0E039F-5260-48F9-8F3F-736742F79254}" srcOrd="3" destOrd="0" parTransId="{24CAB419-5C34-4524-9B26-8E28740412AC}" sibTransId="{471D4EBD-CA0F-477F-90F9-C6C3CC3FBFDF}"/>
    <dgm:cxn modelId="{F0203236-071D-4B2D-A8A8-F338A06E1578}" srcId="{BD4F9CCD-5320-4D08-8717-19FE79FF6053}" destId="{37863EAA-9EF1-4A14-AC6D-E81A693D8CEE}" srcOrd="1" destOrd="0" parTransId="{F04E98A1-B8FA-408B-BF0E-75AB10DDE550}" sibTransId="{190D1D4E-D04C-4DBE-834D-C6F1BBD04544}"/>
    <dgm:cxn modelId="{E35DA260-EB98-48F7-8420-C41C5A193489}" type="presOf" srcId="{FC0E039F-5260-48F9-8F3F-736742F79254}" destId="{0E0D3753-A5DC-4282-B6F7-85CA82AAFC76}" srcOrd="0" destOrd="0" presId="urn:microsoft.com/office/officeart/2018/2/layout/IconVerticalSolidList"/>
    <dgm:cxn modelId="{D2230B75-C764-4655-BB0D-57CBC9D445E0}" type="presOf" srcId="{C5360C64-5963-4E72-A16F-53D1164A1F06}" destId="{72877412-B451-487B-9AB5-6CA290E2B039}" srcOrd="0" destOrd="0" presId="urn:microsoft.com/office/officeart/2018/2/layout/IconVerticalSolidList"/>
    <dgm:cxn modelId="{E2E8F693-423A-4962-9A80-98B7185E9D6C}" type="presOf" srcId="{BD4F9CCD-5320-4D08-8717-19FE79FF6053}" destId="{B497E352-82DB-4C01-A528-B12DC4CC3108}" srcOrd="0" destOrd="0" presId="urn:microsoft.com/office/officeart/2018/2/layout/IconVerticalSolidList"/>
    <dgm:cxn modelId="{6422989C-B99A-4518-AE43-A83864598EC4}" type="presOf" srcId="{37863EAA-9EF1-4A14-AC6D-E81A693D8CEE}" destId="{89A2D3E1-23B9-4061-BCBD-BFA8E018D1D8}" srcOrd="0" destOrd="0" presId="urn:microsoft.com/office/officeart/2018/2/layout/IconVerticalSolidList"/>
    <dgm:cxn modelId="{72BB92C1-6D34-480C-AD28-14F8129B1D2D}" type="presOf" srcId="{F0F19E3F-EC53-4A26-B211-2428CEF648CC}" destId="{248D5F0C-19C9-42A8-9227-26B6A7CE81AB}" srcOrd="0" destOrd="0" presId="urn:microsoft.com/office/officeart/2018/2/layout/IconVerticalSolidList"/>
    <dgm:cxn modelId="{662967CE-3EE2-4ACD-AA18-E86E8735CFFC}" srcId="{BD4F9CCD-5320-4D08-8717-19FE79FF6053}" destId="{F0F19E3F-EC53-4A26-B211-2428CEF648CC}" srcOrd="4" destOrd="0" parTransId="{CC797945-8AE1-4865-B60C-9E7CE4B3E3F1}" sibTransId="{88426AE1-79AD-41E9-862F-C8DE9B78DA10}"/>
    <dgm:cxn modelId="{08DAB3D2-12A3-4B32-8302-948B36299AF8}" srcId="{BD4F9CCD-5320-4D08-8717-19FE79FF6053}" destId="{C5360C64-5963-4E72-A16F-53D1164A1F06}" srcOrd="2" destOrd="0" parTransId="{3F09D542-4884-48F0-8268-568D8B711F14}" sibTransId="{9133DE83-F93F-4E59-8D27-0FD3D15C9C03}"/>
    <dgm:cxn modelId="{1E376FBD-FA77-4496-84A2-5E6B04595909}" type="presParOf" srcId="{B497E352-82DB-4C01-A528-B12DC4CC3108}" destId="{86D85CB9-C7A5-48E7-8319-87ADC8191E9C}" srcOrd="0" destOrd="0" presId="urn:microsoft.com/office/officeart/2018/2/layout/IconVerticalSolidList"/>
    <dgm:cxn modelId="{A6C0E7BC-022D-4AE2-8A94-3498969752A1}" type="presParOf" srcId="{86D85CB9-C7A5-48E7-8319-87ADC8191E9C}" destId="{7BFCB936-50F0-4EB2-986A-85552636A1B0}" srcOrd="0" destOrd="0" presId="urn:microsoft.com/office/officeart/2018/2/layout/IconVerticalSolidList"/>
    <dgm:cxn modelId="{9C04D8FE-AB5E-4EA2-BDD0-940D631F8266}" type="presParOf" srcId="{86D85CB9-C7A5-48E7-8319-87ADC8191E9C}" destId="{6007627B-92C5-4F75-8C93-B49AB994E7D9}" srcOrd="1" destOrd="0" presId="urn:microsoft.com/office/officeart/2018/2/layout/IconVerticalSolidList"/>
    <dgm:cxn modelId="{65039C1F-F250-4FD8-90F7-7CC22C317D52}" type="presParOf" srcId="{86D85CB9-C7A5-48E7-8319-87ADC8191E9C}" destId="{95F197BA-D385-45DC-AA9D-6F140B7476EC}" srcOrd="2" destOrd="0" presId="urn:microsoft.com/office/officeart/2018/2/layout/IconVerticalSolidList"/>
    <dgm:cxn modelId="{484BBEF4-5BBB-4A28-A7E4-FA7AFFE583C0}" type="presParOf" srcId="{86D85CB9-C7A5-48E7-8319-87ADC8191E9C}" destId="{90499CE9-3995-43AD-A215-152A13E972D8}" srcOrd="3" destOrd="0" presId="urn:microsoft.com/office/officeart/2018/2/layout/IconVerticalSolidList"/>
    <dgm:cxn modelId="{97F80397-9E6D-4A45-808C-0329CA78184C}" type="presParOf" srcId="{B497E352-82DB-4C01-A528-B12DC4CC3108}" destId="{08D823A4-494A-46ED-A104-E2D6D394963E}" srcOrd="1" destOrd="0" presId="urn:microsoft.com/office/officeart/2018/2/layout/IconVerticalSolidList"/>
    <dgm:cxn modelId="{C75689BF-BA0F-4332-AE00-15DEA21786B6}" type="presParOf" srcId="{B497E352-82DB-4C01-A528-B12DC4CC3108}" destId="{78B54B81-77B2-4324-AF76-2F53941953E5}" srcOrd="2" destOrd="0" presId="urn:microsoft.com/office/officeart/2018/2/layout/IconVerticalSolidList"/>
    <dgm:cxn modelId="{BD2ED79B-406D-4A24-B3CD-6B5A81D75AD9}" type="presParOf" srcId="{78B54B81-77B2-4324-AF76-2F53941953E5}" destId="{D4307ABE-D4BA-49AF-8678-90A2CA3D93A1}" srcOrd="0" destOrd="0" presId="urn:microsoft.com/office/officeart/2018/2/layout/IconVerticalSolidList"/>
    <dgm:cxn modelId="{84C41132-C9D5-4F84-9BC3-E4230F99D2B4}" type="presParOf" srcId="{78B54B81-77B2-4324-AF76-2F53941953E5}" destId="{71EF8078-C9D2-4A0F-8988-D75FA053F834}" srcOrd="1" destOrd="0" presId="urn:microsoft.com/office/officeart/2018/2/layout/IconVerticalSolidList"/>
    <dgm:cxn modelId="{599FDA74-D3D6-486A-A33F-F29677C550AD}" type="presParOf" srcId="{78B54B81-77B2-4324-AF76-2F53941953E5}" destId="{950F98D6-4170-4677-92AD-1AB5F688F55A}" srcOrd="2" destOrd="0" presId="urn:microsoft.com/office/officeart/2018/2/layout/IconVerticalSolidList"/>
    <dgm:cxn modelId="{DE46C10D-70D3-4D7F-82E7-0C7C53CE1966}" type="presParOf" srcId="{78B54B81-77B2-4324-AF76-2F53941953E5}" destId="{89A2D3E1-23B9-4061-BCBD-BFA8E018D1D8}" srcOrd="3" destOrd="0" presId="urn:microsoft.com/office/officeart/2018/2/layout/IconVerticalSolidList"/>
    <dgm:cxn modelId="{1B957B13-F0FD-4E13-998A-11673B64453E}" type="presParOf" srcId="{B497E352-82DB-4C01-A528-B12DC4CC3108}" destId="{3AE3D774-BE00-47DF-A743-6F5F4D2B2172}" srcOrd="3" destOrd="0" presId="urn:microsoft.com/office/officeart/2018/2/layout/IconVerticalSolidList"/>
    <dgm:cxn modelId="{46671324-7FA9-4B40-B2AC-8DD8964E1658}" type="presParOf" srcId="{B497E352-82DB-4C01-A528-B12DC4CC3108}" destId="{9148C6DA-47E1-4B70-99FE-6D728E8B3FD0}" srcOrd="4" destOrd="0" presId="urn:microsoft.com/office/officeart/2018/2/layout/IconVerticalSolidList"/>
    <dgm:cxn modelId="{9DD12633-5450-4911-8575-51851941C2C0}" type="presParOf" srcId="{9148C6DA-47E1-4B70-99FE-6D728E8B3FD0}" destId="{32D8057D-E776-46C7-9A86-4BE71C2467B2}" srcOrd="0" destOrd="0" presId="urn:microsoft.com/office/officeart/2018/2/layout/IconVerticalSolidList"/>
    <dgm:cxn modelId="{8335AEF6-CCAB-49CE-ACE2-1FD5BEC14E86}" type="presParOf" srcId="{9148C6DA-47E1-4B70-99FE-6D728E8B3FD0}" destId="{0480AEE2-A98B-403D-8C97-7CF087EF49D3}" srcOrd="1" destOrd="0" presId="urn:microsoft.com/office/officeart/2018/2/layout/IconVerticalSolidList"/>
    <dgm:cxn modelId="{E77DC914-C945-4B13-A314-09AA4F8559E4}" type="presParOf" srcId="{9148C6DA-47E1-4B70-99FE-6D728E8B3FD0}" destId="{580CCE50-633C-42AF-8166-4D33B1BB0B85}" srcOrd="2" destOrd="0" presId="urn:microsoft.com/office/officeart/2018/2/layout/IconVerticalSolidList"/>
    <dgm:cxn modelId="{F9FF17B9-B5E2-40C1-AC50-4B5A8221863F}" type="presParOf" srcId="{9148C6DA-47E1-4B70-99FE-6D728E8B3FD0}" destId="{72877412-B451-487B-9AB5-6CA290E2B039}" srcOrd="3" destOrd="0" presId="urn:microsoft.com/office/officeart/2018/2/layout/IconVerticalSolidList"/>
    <dgm:cxn modelId="{4181F120-2DFD-44A5-8E24-9D805506BE7E}" type="presParOf" srcId="{B497E352-82DB-4C01-A528-B12DC4CC3108}" destId="{B2E627C2-E6A6-4030-9CFC-767F538BBD49}" srcOrd="5" destOrd="0" presId="urn:microsoft.com/office/officeart/2018/2/layout/IconVerticalSolidList"/>
    <dgm:cxn modelId="{0EDA4BBF-6874-46F9-AF24-A0A03D7E77A0}" type="presParOf" srcId="{B497E352-82DB-4C01-A528-B12DC4CC3108}" destId="{EB537842-6901-4DE1-A3C9-D83E088A1C75}" srcOrd="6" destOrd="0" presId="urn:microsoft.com/office/officeart/2018/2/layout/IconVerticalSolidList"/>
    <dgm:cxn modelId="{053C1DC5-C039-4257-B868-E4A454C60936}" type="presParOf" srcId="{EB537842-6901-4DE1-A3C9-D83E088A1C75}" destId="{4CBC24FE-107B-4DF4-ACC4-88836419C0C1}" srcOrd="0" destOrd="0" presId="urn:microsoft.com/office/officeart/2018/2/layout/IconVerticalSolidList"/>
    <dgm:cxn modelId="{3416FACD-727D-45BE-BEB9-9EEFBE72CFB5}" type="presParOf" srcId="{EB537842-6901-4DE1-A3C9-D83E088A1C75}" destId="{BF000847-F3BE-4845-8644-BBD4EF722BDC}" srcOrd="1" destOrd="0" presId="urn:microsoft.com/office/officeart/2018/2/layout/IconVerticalSolidList"/>
    <dgm:cxn modelId="{38318C24-8D95-4633-82DD-AC6EF3A12DD0}" type="presParOf" srcId="{EB537842-6901-4DE1-A3C9-D83E088A1C75}" destId="{57BD52E5-6BD1-429E-B346-A90401A4E42C}" srcOrd="2" destOrd="0" presId="urn:microsoft.com/office/officeart/2018/2/layout/IconVerticalSolidList"/>
    <dgm:cxn modelId="{7DD24341-71BF-49FF-9604-F24127B3A6BE}" type="presParOf" srcId="{EB537842-6901-4DE1-A3C9-D83E088A1C75}" destId="{0E0D3753-A5DC-4282-B6F7-85CA82AAFC76}" srcOrd="3" destOrd="0" presId="urn:microsoft.com/office/officeart/2018/2/layout/IconVerticalSolidList"/>
    <dgm:cxn modelId="{8FB3BD04-9382-4555-89B7-7D6BAA3B7C9B}" type="presParOf" srcId="{B497E352-82DB-4C01-A528-B12DC4CC3108}" destId="{CDEE2C66-26EB-4F87-A295-72E981D906B6}" srcOrd="7" destOrd="0" presId="urn:microsoft.com/office/officeart/2018/2/layout/IconVerticalSolidList"/>
    <dgm:cxn modelId="{DB66C8DF-4FDC-4555-9F67-0465B7C0BF22}" type="presParOf" srcId="{B497E352-82DB-4C01-A528-B12DC4CC3108}" destId="{F10FF5D8-1A26-4B2E-BAFE-159DAE1F8154}" srcOrd="8" destOrd="0" presId="urn:microsoft.com/office/officeart/2018/2/layout/IconVerticalSolidList"/>
    <dgm:cxn modelId="{CF052F64-420F-4C1C-822F-53595A6A20AE}" type="presParOf" srcId="{F10FF5D8-1A26-4B2E-BAFE-159DAE1F8154}" destId="{2AF99803-B852-427B-9EFA-16F02FBB36A0}" srcOrd="0" destOrd="0" presId="urn:microsoft.com/office/officeart/2018/2/layout/IconVerticalSolidList"/>
    <dgm:cxn modelId="{67188DF5-9C49-4603-BC19-75612157610D}" type="presParOf" srcId="{F10FF5D8-1A26-4B2E-BAFE-159DAE1F8154}" destId="{81ECDF8B-294F-4238-982A-A37CFADE00C0}" srcOrd="1" destOrd="0" presId="urn:microsoft.com/office/officeart/2018/2/layout/IconVerticalSolidList"/>
    <dgm:cxn modelId="{B182FCF1-FE0E-4CAD-A5CD-AF7F74CC0AD8}" type="presParOf" srcId="{F10FF5D8-1A26-4B2E-BAFE-159DAE1F8154}" destId="{90071BF5-D3A8-44B0-A4FA-2268C7DF4D38}" srcOrd="2" destOrd="0" presId="urn:microsoft.com/office/officeart/2018/2/layout/IconVerticalSolidList"/>
    <dgm:cxn modelId="{72F61A0D-E7AA-4C86-835A-765936CA5DEB}" type="presParOf" srcId="{F10FF5D8-1A26-4B2E-BAFE-159DAE1F8154}" destId="{248D5F0C-19C9-42A8-9227-26B6A7CE81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CB936-50F0-4EB2-986A-85552636A1B0}">
      <dsp:nvSpPr>
        <dsp:cNvPr id="0" name=""/>
        <dsp:cNvSpPr/>
      </dsp:nvSpPr>
      <dsp:spPr>
        <a:xfrm>
          <a:off x="0" y="1919"/>
          <a:ext cx="9833548" cy="40888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7627B-92C5-4F75-8C93-B49AB994E7D9}">
      <dsp:nvSpPr>
        <dsp:cNvPr id="0" name=""/>
        <dsp:cNvSpPr/>
      </dsp:nvSpPr>
      <dsp:spPr>
        <a:xfrm>
          <a:off x="123687" y="93918"/>
          <a:ext cx="224887" cy="224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99CE9-3995-43AD-A215-152A13E972D8}">
      <dsp:nvSpPr>
        <dsp:cNvPr id="0" name=""/>
        <dsp:cNvSpPr/>
      </dsp:nvSpPr>
      <dsp:spPr>
        <a:xfrm>
          <a:off x="472262" y="1919"/>
          <a:ext cx="9361285" cy="4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74" tIns="43274" rIns="43274" bIns="432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concept leverages personal experience, ensuring practical utility.</a:t>
          </a:r>
          <a:endParaRPr lang="en-US" sz="1800" kern="1200" dirty="0"/>
        </a:p>
      </dsp:txBody>
      <dsp:txXfrm>
        <a:off x="472262" y="1919"/>
        <a:ext cx="9361285" cy="408885"/>
      </dsp:txXfrm>
    </dsp:sp>
    <dsp:sp modelId="{D4307ABE-D4BA-49AF-8678-90A2CA3D93A1}">
      <dsp:nvSpPr>
        <dsp:cNvPr id="0" name=""/>
        <dsp:cNvSpPr/>
      </dsp:nvSpPr>
      <dsp:spPr>
        <a:xfrm>
          <a:off x="0" y="513026"/>
          <a:ext cx="9833548" cy="40888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F8078-C9D2-4A0F-8988-D75FA053F834}">
      <dsp:nvSpPr>
        <dsp:cNvPr id="0" name=""/>
        <dsp:cNvSpPr/>
      </dsp:nvSpPr>
      <dsp:spPr>
        <a:xfrm>
          <a:off x="123687" y="605025"/>
          <a:ext cx="224887" cy="224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2D3E1-23B9-4061-BCBD-BFA8E018D1D8}">
      <dsp:nvSpPr>
        <dsp:cNvPr id="0" name=""/>
        <dsp:cNvSpPr/>
      </dsp:nvSpPr>
      <dsp:spPr>
        <a:xfrm>
          <a:off x="472262" y="513026"/>
          <a:ext cx="9361285" cy="4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74" tIns="43274" rIns="43274" bIns="432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Minimalist design with powerful backend logic.</a:t>
          </a:r>
          <a:endParaRPr lang="en-US" sz="1800" kern="1200" dirty="0"/>
        </a:p>
      </dsp:txBody>
      <dsp:txXfrm>
        <a:off x="472262" y="513026"/>
        <a:ext cx="9361285" cy="408885"/>
      </dsp:txXfrm>
    </dsp:sp>
    <dsp:sp modelId="{32D8057D-E776-46C7-9A86-4BE71C2467B2}">
      <dsp:nvSpPr>
        <dsp:cNvPr id="0" name=""/>
        <dsp:cNvSpPr/>
      </dsp:nvSpPr>
      <dsp:spPr>
        <a:xfrm>
          <a:off x="0" y="1024133"/>
          <a:ext cx="9833548" cy="40888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0AEE2-A98B-403D-8C97-7CF087EF49D3}">
      <dsp:nvSpPr>
        <dsp:cNvPr id="0" name=""/>
        <dsp:cNvSpPr/>
      </dsp:nvSpPr>
      <dsp:spPr>
        <a:xfrm>
          <a:off x="123687" y="1116132"/>
          <a:ext cx="224887" cy="224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7412-B451-487B-9AB5-6CA290E2B039}">
      <dsp:nvSpPr>
        <dsp:cNvPr id="0" name=""/>
        <dsp:cNvSpPr/>
      </dsp:nvSpPr>
      <dsp:spPr>
        <a:xfrm>
          <a:off x="472262" y="1024133"/>
          <a:ext cx="9361285" cy="4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74" tIns="43274" rIns="43274" bIns="432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Built using modern web technologies (MERN stack + Tailwind).</a:t>
          </a:r>
          <a:endParaRPr lang="en-US" sz="1800" kern="1200" dirty="0"/>
        </a:p>
      </dsp:txBody>
      <dsp:txXfrm>
        <a:off x="472262" y="1024133"/>
        <a:ext cx="9361285" cy="408885"/>
      </dsp:txXfrm>
    </dsp:sp>
    <dsp:sp modelId="{4CBC24FE-107B-4DF4-ACC4-88836419C0C1}">
      <dsp:nvSpPr>
        <dsp:cNvPr id="0" name=""/>
        <dsp:cNvSpPr/>
      </dsp:nvSpPr>
      <dsp:spPr>
        <a:xfrm>
          <a:off x="0" y="1535240"/>
          <a:ext cx="9833548" cy="40888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00847-F3BE-4845-8644-BBD4EF722BDC}">
      <dsp:nvSpPr>
        <dsp:cNvPr id="0" name=""/>
        <dsp:cNvSpPr/>
      </dsp:nvSpPr>
      <dsp:spPr>
        <a:xfrm>
          <a:off x="123687" y="1627239"/>
          <a:ext cx="224887" cy="224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3753-A5DC-4282-B6F7-85CA82AAFC76}">
      <dsp:nvSpPr>
        <dsp:cNvPr id="0" name=""/>
        <dsp:cNvSpPr/>
      </dsp:nvSpPr>
      <dsp:spPr>
        <a:xfrm>
          <a:off x="472262" y="1535240"/>
          <a:ext cx="9361285" cy="4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74" tIns="43274" rIns="43274" bIns="432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Combines traditional study methods with AI-enhanced feedback.</a:t>
          </a:r>
          <a:endParaRPr lang="en-US" sz="1800" kern="1200" dirty="0"/>
        </a:p>
      </dsp:txBody>
      <dsp:txXfrm>
        <a:off x="472262" y="1535240"/>
        <a:ext cx="9361285" cy="408885"/>
      </dsp:txXfrm>
    </dsp:sp>
    <dsp:sp modelId="{2AF99803-B852-427B-9EFA-16F02FBB36A0}">
      <dsp:nvSpPr>
        <dsp:cNvPr id="0" name=""/>
        <dsp:cNvSpPr/>
      </dsp:nvSpPr>
      <dsp:spPr>
        <a:xfrm>
          <a:off x="0" y="2046347"/>
          <a:ext cx="9833548" cy="40888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CDF8B-294F-4238-982A-A37CFADE00C0}">
      <dsp:nvSpPr>
        <dsp:cNvPr id="0" name=""/>
        <dsp:cNvSpPr/>
      </dsp:nvSpPr>
      <dsp:spPr>
        <a:xfrm>
          <a:off x="123687" y="2138346"/>
          <a:ext cx="224887" cy="224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D5F0C-19C9-42A8-9227-26B6A7CE81AB}">
      <dsp:nvSpPr>
        <dsp:cNvPr id="0" name=""/>
        <dsp:cNvSpPr/>
      </dsp:nvSpPr>
      <dsp:spPr>
        <a:xfrm>
          <a:off x="472262" y="2046347"/>
          <a:ext cx="9361285" cy="408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274" tIns="43274" rIns="43274" bIns="432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Highly scalable and open for future feature integration.</a:t>
          </a:r>
          <a:endParaRPr lang="en-US" sz="1800" kern="1200" dirty="0"/>
        </a:p>
      </dsp:txBody>
      <dsp:txXfrm>
        <a:off x="472262" y="2046347"/>
        <a:ext cx="9361285" cy="408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C008-08FD-B8B6-CB02-58F85104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2460F-958B-2B93-E188-C6599F62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89CA-366D-1986-4AB6-3C32E0BB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E6FD-0BF7-B305-0432-CDE9269F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613F-6D0A-3BA4-2E70-86C8C20C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8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57C-ECE2-AF01-C57E-B0DF4DA3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B4B0-7BFA-E0FC-701E-7C6CCBED2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7394-2BB8-ADE5-A110-A6FE8B3C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1ED-4E32-F8CF-A9C0-EB84C4AE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1FAC-D71A-E784-9587-36239C91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E20A-EBD1-9742-BF13-1FD60CD81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3C52-B5AA-B86A-C8C5-B0BB75FE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9D49-52A6-2CD3-D909-D41AEA1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8DCF-8D13-DF02-B092-D4B641C3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C104-6B32-D077-ABBF-A432133B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F14A-7688-6F14-449E-B9E09688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3852-C006-A4B2-36B0-9B7060EF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B1EF-CC02-B24A-5819-0E2AABBF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D386-6557-CCA9-FDC2-B8F1EF67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04FD-0BC8-92F4-3359-AE9A113A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5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C4B5-C6F4-7906-C14B-85238693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A09A-BDFC-2CD1-35FC-EECBF62C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F86B-B27A-3982-86D5-639EC751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9B2E-A8EF-B8BA-B74B-58230556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C2FC-2A29-360E-945C-B8ED6BC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14C-79A3-27F9-3D71-67950F9A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98CC-FF25-2CF7-F551-00F5A5128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BCF73-F402-6E30-4660-8BC5530F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222CE-15FC-CA85-4DE6-103FA68F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301E8-54FC-B239-E197-DF326DAF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16349-E1BA-2A3A-BA0A-3F6C09AB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D433-105D-9943-43E5-9A58DE32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F1F9-00AF-A175-3095-66B9FF71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70BB-C4D8-EE2A-9B73-5D3590C1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0AC40-B850-C929-1760-AFAF0E998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A49C2-EC21-0B24-96B5-E37970D56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74C7-EEDC-A5AE-2F08-B8D2985F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14ABA-AE69-174B-E699-07B45CAF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906F4-63FC-5902-AD61-BC2EAE4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9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E687-6616-0092-9387-EDA80107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0ADE8-C66A-7371-270B-4D63B680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FC3B0-AED7-C218-0260-22025EE9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71CE-DE09-7EC9-3742-AD5F681E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6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D73FB-576C-0885-84DE-0100730F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D589E-0EB5-6AFB-5F6A-36EE49E4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A496F-D6D6-798F-9610-0E75D9ED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18C-0FFA-AB7C-4AB7-FDA7B6D4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E63F-2A69-A10E-EA9C-70BA4D91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3261-61CE-61B2-7AA4-5FBDA308C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4E9F2-5193-D5AA-0D3E-8B19ED66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FC574-3FA1-174B-41A4-4CF7FD4A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3F1F-30E8-27A6-D1DB-DD12BB25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4CF5-8BBC-DD62-E288-607425AA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A66F-3E72-D835-00A4-6065A6767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8690-233C-4756-C240-1C5FDB42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1AEC-8969-A386-EAEC-18C556B9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836C8-050A-33AD-6167-F10F3DDA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648A-B9A5-DAA5-4527-6CE8DF83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D54B-69E3-6766-43E3-61A57327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03C5-780C-65F1-994C-1DE9962A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C5B0-60FD-F373-7302-19D279968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278C8-4397-4CE3-B5BC-0A353478A8F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715D-E236-FCEE-81C9-C63E9A6BB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3AA8-CD53-70CA-9334-138166A89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2C2EA-6821-4C88-91A0-A71EE88F8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rishna-premshankar.kanojiya@iu-academy.org" TargetMode="External"/><Relationship Id="rId2" Type="http://schemas.openxmlformats.org/officeDocument/2006/relationships/hyperlink" Target="mailto:christian.remfert@iu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FCDB1-5CCE-9264-3121-50A92C8EF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05560B-8758-D041-441E-E6520FF80D95}"/>
              </a:ext>
            </a:extLst>
          </p:cNvPr>
          <p:cNvSpPr/>
          <p:nvPr/>
        </p:nvSpPr>
        <p:spPr>
          <a:xfrm>
            <a:off x="0" y="0"/>
            <a:ext cx="12192000" cy="18662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CBF489-E8D5-62BA-BE78-97B7E8B948A7}"/>
              </a:ext>
            </a:extLst>
          </p:cNvPr>
          <p:cNvSpPr txBox="1">
            <a:spLocks/>
          </p:cNvSpPr>
          <p:nvPr/>
        </p:nvSpPr>
        <p:spPr>
          <a:xfrm>
            <a:off x="911678" y="933109"/>
            <a:ext cx="10282368" cy="690561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ptos Black" panose="020B0004020202020204" pitchFamily="34" charset="0"/>
              </a:rPr>
              <a:t>Portfolio Project – Phase 1: Conceptual Design</a:t>
            </a:r>
            <a:endParaRPr lang="en-IN" sz="3600" b="1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009D8-373D-BC1D-E5A3-ABAFAAB044A2}"/>
              </a:ext>
            </a:extLst>
          </p:cNvPr>
          <p:cNvSpPr/>
          <p:nvPr/>
        </p:nvSpPr>
        <p:spPr>
          <a:xfrm>
            <a:off x="0" y="0"/>
            <a:ext cx="12192000" cy="18662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647A30-14B0-65A0-397D-372DEDCAE5DD}"/>
              </a:ext>
            </a:extLst>
          </p:cNvPr>
          <p:cNvSpPr txBox="1">
            <a:spLocks/>
          </p:cNvSpPr>
          <p:nvPr/>
        </p:nvSpPr>
        <p:spPr>
          <a:xfrm>
            <a:off x="911678" y="933109"/>
            <a:ext cx="10282368" cy="690561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Aptos Black" panose="020B0004020202020204" pitchFamily="34" charset="0"/>
              </a:rPr>
              <a:t>Portfolio Project – Phase 1: Conceptual Design</a:t>
            </a:r>
            <a:endParaRPr lang="en-IN" sz="3600" b="1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606D9D-82E1-ED1A-7F5F-EE08E822181E}"/>
              </a:ext>
            </a:extLst>
          </p:cNvPr>
          <p:cNvSpPr txBox="1">
            <a:spLocks/>
          </p:cNvSpPr>
          <p:nvPr/>
        </p:nvSpPr>
        <p:spPr>
          <a:xfrm>
            <a:off x="911678" y="2352446"/>
            <a:ext cx="10050236" cy="377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Project Title: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StudyGenie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 – A Personalized Flashcard Web Application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Course: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Project Java and Web Development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Course Code: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DLBCSPJWD01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Professor: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Remfert, Christian, Prof. Dr.  |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christian.remfert@iu.org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Student: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Krishna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Premshankar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 Kanojiya |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krishna-premshankar.kanojiya@iu-academy.org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Student Matriculation: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42311781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Program: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B.SC. Computer Science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Submission Date: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27</a:t>
            </a:r>
            <a:r>
              <a:rPr lang="en-IN" sz="1600" baseline="300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th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Biome" panose="020B0502040204020203" pitchFamily="34" charset="0"/>
              </a:rPr>
              <a:t> July 2025</a:t>
            </a: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  <a:cs typeface="Biome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7B52E-9E36-C30E-5D54-B554AC6052AA}"/>
              </a:ext>
            </a:extLst>
          </p:cNvPr>
          <p:cNvSpPr/>
          <p:nvPr/>
        </p:nvSpPr>
        <p:spPr>
          <a:xfrm rot="18827580">
            <a:off x="10329933" y="3814465"/>
            <a:ext cx="3810000" cy="2609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B38DD-E2DA-698B-5FCD-B4252BF2B8EC}"/>
              </a:ext>
            </a:extLst>
          </p:cNvPr>
          <p:cNvSpPr/>
          <p:nvPr/>
        </p:nvSpPr>
        <p:spPr>
          <a:xfrm rot="18827580">
            <a:off x="10634734" y="3814465"/>
            <a:ext cx="3810000" cy="260920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8C864-D2D0-5A1C-9DDA-DE6A212A5C29}"/>
              </a:ext>
            </a:extLst>
          </p:cNvPr>
          <p:cNvSpPr/>
          <p:nvPr/>
        </p:nvSpPr>
        <p:spPr>
          <a:xfrm rot="18827580">
            <a:off x="10939533" y="3814466"/>
            <a:ext cx="3810000" cy="2609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DABA23-1C19-BDAB-49EB-513D8E8C960D}"/>
              </a:ext>
            </a:extLst>
          </p:cNvPr>
          <p:cNvSpPr/>
          <p:nvPr/>
        </p:nvSpPr>
        <p:spPr>
          <a:xfrm rot="18827580">
            <a:off x="11244332" y="3772696"/>
            <a:ext cx="3810000" cy="260920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B3285-A260-60E3-92E7-135D652D074C}"/>
              </a:ext>
            </a:extLst>
          </p:cNvPr>
          <p:cNvSpPr/>
          <p:nvPr/>
        </p:nvSpPr>
        <p:spPr>
          <a:xfrm rot="18827580">
            <a:off x="11549131" y="3772697"/>
            <a:ext cx="3810000" cy="2609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C2B0D-3251-DCAF-F6CE-6E8620E21F56}"/>
              </a:ext>
            </a:extLst>
          </p:cNvPr>
          <p:cNvSpPr/>
          <p:nvPr/>
        </p:nvSpPr>
        <p:spPr>
          <a:xfrm rot="18827580">
            <a:off x="11853934" y="3730926"/>
            <a:ext cx="3810000" cy="260920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3EDEA-8533-D26D-D8F4-0C1497461FD8}"/>
              </a:ext>
            </a:extLst>
          </p:cNvPr>
          <p:cNvSpPr/>
          <p:nvPr/>
        </p:nvSpPr>
        <p:spPr>
          <a:xfrm rot="18827580">
            <a:off x="12172638" y="3730924"/>
            <a:ext cx="3810000" cy="26092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2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A0E75-7678-7AAC-877A-01EFF3FA9868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Purpose and Motivation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A2AE90-1312-387E-FEC4-CD9F4E146A4E}"/>
              </a:ext>
            </a:extLst>
          </p:cNvPr>
          <p:cNvSpPr txBox="1"/>
          <p:nvPr/>
        </p:nvSpPr>
        <p:spPr>
          <a:xfrm>
            <a:off x="1140798" y="2757660"/>
            <a:ext cx="3490745" cy="348769"/>
          </a:xfrm>
          <a:prstGeom prst="rect">
            <a:avLst/>
          </a:prstGeom>
        </p:spPr>
        <p:txBody>
          <a:bodyPr vert="horz" lIns="91440" tIns="45720" rIns="91440" bIns="45720" numCol="1" spcCol="36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Project Name: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i="1" dirty="0" err="1">
                <a:solidFill>
                  <a:schemeClr val="tx2"/>
                </a:solidFill>
              </a:rPr>
              <a:t>StudyGenie</a:t>
            </a:r>
            <a:endParaRPr lang="en-US" sz="2000" i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2D7397-F680-0AD7-07F5-3786601E9B56}"/>
              </a:ext>
            </a:extLst>
          </p:cNvPr>
          <p:cNvSpPr txBox="1"/>
          <p:nvPr/>
        </p:nvSpPr>
        <p:spPr>
          <a:xfrm>
            <a:off x="1263424" y="3289983"/>
            <a:ext cx="3271356" cy="26862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t">
            <a:noAutofit/>
          </a:bodyPr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Purpose:</a:t>
            </a:r>
          </a:p>
          <a:p>
            <a:pPr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To create a responsive web-based flashcard application for academic self-study, enabling users to efficiently organize, manage, and revise key concepts.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A207F-74B5-4B7E-22E7-7979F8B82C2E}"/>
              </a:ext>
            </a:extLst>
          </p:cNvPr>
          <p:cNvSpPr txBox="1"/>
          <p:nvPr/>
        </p:nvSpPr>
        <p:spPr>
          <a:xfrm>
            <a:off x="4651780" y="3289982"/>
            <a:ext cx="3254300" cy="2686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Motivation:</a:t>
            </a:r>
          </a:p>
          <a:p>
            <a:pPr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As a student, I often struggled with fragmented study materials and the lack of a focused revision tool. </a:t>
            </a:r>
            <a:r>
              <a:rPr lang="en-US" sz="1600" i="1" dirty="0" err="1">
                <a:solidFill>
                  <a:schemeClr val="tx2"/>
                </a:solidFill>
              </a:rPr>
              <a:t>StudyGenie</a:t>
            </a:r>
            <a:r>
              <a:rPr lang="en-US" sz="1600" dirty="0">
                <a:solidFill>
                  <a:schemeClr val="tx2"/>
                </a:solidFill>
              </a:rPr>
              <a:t> solves this by offering a clean, structured interface for concept retention.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3A068-4173-7AF6-4FD1-98E7768398E8}"/>
              </a:ext>
            </a:extLst>
          </p:cNvPr>
          <p:cNvSpPr txBox="1"/>
          <p:nvPr/>
        </p:nvSpPr>
        <p:spPr>
          <a:xfrm>
            <a:off x="8023080" y="3289983"/>
            <a:ext cx="2869114" cy="26862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Key Focus: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Productivity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Simplicity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Personalized experience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AC21B-FF7A-8B30-DCF0-D39D85B0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29FAB76-B7C8-4F7F-B3C5-603C3F5BC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5F4E6-29DA-21B7-5EE9-D8A2B2FFF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30D23-4CFC-7201-5B28-FF90532066F6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/>
                </a:solidFill>
              </a:rPr>
              <a:t>Target Users and User Benefits</a:t>
            </a:r>
            <a:endParaRPr lang="en-US" sz="3600" b="1" kern="1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7ACF44-C7E2-E669-987A-3656C4131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CE3FA2-131B-2F7E-5D37-0E12469AE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BF0C6F-AEA7-8CDB-8EEC-E7CEA0FA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13C897-D281-F977-E974-E5B53F1F0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13F4C3-965A-D678-86B2-91274AE13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8BE52-8644-2159-3DA9-9FDAAB0D7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9ADF28-4BB9-18AF-348C-7949B48A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F8BAEB-13BB-16B3-F3AD-3A3741B90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83857B-2405-1FC2-E3EF-08F18B323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523B99B-5338-E9D1-B112-C591444C8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91BDBDE-3F89-9A6D-E4D9-C8A464992236}"/>
              </a:ext>
            </a:extLst>
          </p:cNvPr>
          <p:cNvSpPr txBox="1"/>
          <p:nvPr/>
        </p:nvSpPr>
        <p:spPr>
          <a:xfrm>
            <a:off x="1179226" y="3262402"/>
            <a:ext cx="4916774" cy="2768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  Target User Group: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University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school students (STEM-focused)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Self-learners preparing for entrance exams or certifications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A8B01-05CF-8C15-D812-ABB4098835FC}"/>
              </a:ext>
            </a:extLst>
          </p:cNvPr>
          <p:cNvSpPr txBox="1"/>
          <p:nvPr/>
        </p:nvSpPr>
        <p:spPr>
          <a:xfrm>
            <a:off x="6193996" y="3262401"/>
            <a:ext cx="4818778" cy="2768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  Benefits to Users: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 creation and access to flashcards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Section-based organization for focused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Bookmarking important cards for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AI-powered Q&amp;A feature for clarifying doubts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Seamless user experience across devices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8CBC15-A19B-999C-B3D4-B51C235F9DBD}"/>
              </a:ext>
            </a:extLst>
          </p:cNvPr>
          <p:cNvSpPr txBox="1"/>
          <p:nvPr/>
        </p:nvSpPr>
        <p:spPr>
          <a:xfrm>
            <a:off x="1140798" y="2757660"/>
            <a:ext cx="3490745" cy="348769"/>
          </a:xfrm>
          <a:prstGeom prst="rect">
            <a:avLst/>
          </a:prstGeom>
        </p:spPr>
        <p:txBody>
          <a:bodyPr vert="horz" lIns="91440" tIns="45720" rIns="91440" bIns="45720" numCol="1" spcCol="36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Project Name: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i="1" dirty="0" err="1">
                <a:solidFill>
                  <a:schemeClr val="tx2"/>
                </a:solidFill>
              </a:rPr>
              <a:t>StudyGenie</a:t>
            </a:r>
            <a:endParaRPr lang="en-US" sz="2000" i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9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003F2E6-4421-3152-8AB4-94950CCC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C4BB2-47D4-DBC6-6E78-548A3CE27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1D11E3-59F2-DB7E-BE5A-A4BD2BE00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AA2683B-EF5A-CEF8-2E26-8AA334143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92E188-C7DE-CF32-5DEF-F8F48333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713BA0-5768-C5C4-40A3-F7FB26BE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790AEA-BD94-9ACE-2619-2D757B727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360911-3CC0-E6E9-2BF1-A0D1668DB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BF55DB-4689-6E9D-F5ED-FD68EE659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D23120-0155-28D5-D6DC-6E561116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3B9F41-E0A2-BA25-F08F-6AF0FADC6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A91A20-3457-2366-8306-1FEADD9A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14A48E6-78EC-5113-E88E-0758D98EC3C3}"/>
              </a:ext>
            </a:extLst>
          </p:cNvPr>
          <p:cNvSpPr txBox="1"/>
          <p:nvPr/>
        </p:nvSpPr>
        <p:spPr>
          <a:xfrm>
            <a:off x="576943" y="802955"/>
            <a:ext cx="11038112" cy="1454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Technical 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A1EEFA-1E91-5C72-8F5D-DA40EC721470}"/>
              </a:ext>
            </a:extLst>
          </p:cNvPr>
          <p:cNvSpPr txBox="1"/>
          <p:nvPr/>
        </p:nvSpPr>
        <p:spPr>
          <a:xfrm>
            <a:off x="4639380" y="1715047"/>
            <a:ext cx="291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tx2"/>
                </a:solidFill>
              </a:rPr>
              <a:t>Project Name: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i="1" dirty="0" err="1">
                <a:solidFill>
                  <a:schemeClr val="tx2"/>
                </a:solidFill>
              </a:rPr>
              <a:t>StudyGenie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979D0E-6C11-18ED-D654-713528708A95}"/>
              </a:ext>
            </a:extLst>
          </p:cNvPr>
          <p:cNvSpPr txBox="1"/>
          <p:nvPr/>
        </p:nvSpPr>
        <p:spPr>
          <a:xfrm>
            <a:off x="576942" y="2541529"/>
            <a:ext cx="5397207" cy="2141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Frontend Technologies: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React.js with Vite (fast build system)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Tailwind CSS (for styling and responsive layout)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React Router (for navigation)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Axios (Promise-based HTTP client for making API requests to the backend.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BE4315-9275-0F61-3B1F-F7057DED3E00}"/>
              </a:ext>
            </a:extLst>
          </p:cNvPr>
          <p:cNvSpPr txBox="1"/>
          <p:nvPr/>
        </p:nvSpPr>
        <p:spPr>
          <a:xfrm>
            <a:off x="576943" y="4798534"/>
            <a:ext cx="5397205" cy="182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2"/>
                </a:solidFill>
              </a:rPr>
              <a:t> Development Tools: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GitHub for version control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Visual Studio Code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Nodemon</a:t>
            </a:r>
            <a:r>
              <a:rPr lang="en-US" sz="1600" dirty="0">
                <a:solidFill>
                  <a:schemeClr val="tx2"/>
                </a:solidFill>
              </a:rPr>
              <a:t> for automatically restarting the server after every 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A0DA0D-B1D3-66BB-A9BF-521D5715F535}"/>
              </a:ext>
            </a:extLst>
          </p:cNvPr>
          <p:cNvSpPr txBox="1"/>
          <p:nvPr/>
        </p:nvSpPr>
        <p:spPr>
          <a:xfrm>
            <a:off x="6096000" y="2541529"/>
            <a:ext cx="5519055" cy="2382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en-US" sz="1600" b="1" dirty="0">
                <a:solidFill>
                  <a:schemeClr val="tx2"/>
                </a:solidFill>
              </a:rPr>
              <a:t>Backend Technologies: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Express.js – Web framework for Node.js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Mongoose – MongoDB object modeling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CORS – For handling cross-origin requests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bcryptjs</a:t>
            </a:r>
            <a:r>
              <a:rPr lang="en-US" altLang="en-US" sz="1600" dirty="0"/>
              <a:t> – For hashing passwords</a:t>
            </a:r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3100E0-C5B9-E076-0291-02DDE6743A27}"/>
              </a:ext>
            </a:extLst>
          </p:cNvPr>
          <p:cNvSpPr txBox="1"/>
          <p:nvPr/>
        </p:nvSpPr>
        <p:spPr>
          <a:xfrm>
            <a:off x="6096001" y="5083058"/>
            <a:ext cx="5519054" cy="15416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numCol="1" spcCol="36000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2"/>
                </a:solidFill>
              </a:rPr>
              <a:t>AI Integration:</a:t>
            </a:r>
            <a:endParaRPr lang="en-US" sz="1600" dirty="0">
              <a:solidFill>
                <a:schemeClr val="tx2"/>
              </a:solidFill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Chat interface powered by </a:t>
            </a:r>
            <a:r>
              <a:rPr lang="en-US" sz="1600" dirty="0" err="1">
                <a:solidFill>
                  <a:schemeClr val="tx2"/>
                </a:solidFill>
              </a:rPr>
              <a:t>OpenRouter</a:t>
            </a:r>
            <a:r>
              <a:rPr lang="en-US" sz="1600" dirty="0">
                <a:solidFill>
                  <a:schemeClr val="tx2"/>
                </a:solidFill>
              </a:rPr>
              <a:t> API (acts as AI chatbot)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4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17E2-82EA-B2E6-8B66-6E3D4C66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08A02AD-9640-FAD2-A40B-43A9AEAE3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468D1-7F61-B8DB-9E02-B4C1A55E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7E2CB-589C-ED95-46B4-B34E5E0B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288D15-269C-28AC-5911-07F86715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AA7558F-782A-FF4E-39F0-3DE1BBCF5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97BE9B-733D-4281-5B61-B1026FD0E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BB8497-920E-82CE-FCFC-95CA70C8D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41CB73-DC35-4BF7-01DA-07D293113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68BC98-8411-5F68-26E2-09BA809BB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5F34E-2732-B7CB-FB69-8DFA9C96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A70C7A-28F8-3D9C-7400-D4D50D3B0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B1E62E-B1BA-D0F7-D88C-B9067043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2B02C8-0E2F-5013-EF39-967253358B1A}"/>
              </a:ext>
            </a:extLst>
          </p:cNvPr>
          <p:cNvSpPr txBox="1"/>
          <p:nvPr/>
        </p:nvSpPr>
        <p:spPr>
          <a:xfrm>
            <a:off x="576943" y="802955"/>
            <a:ext cx="11151360" cy="1454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 Planned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6071D-5CF9-6BEF-EF35-15E603AE88ED}"/>
              </a:ext>
            </a:extLst>
          </p:cNvPr>
          <p:cNvSpPr txBox="1"/>
          <p:nvPr/>
        </p:nvSpPr>
        <p:spPr>
          <a:xfrm>
            <a:off x="569716" y="2513205"/>
            <a:ext cx="4111141" cy="3734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en-US" sz="1500" b="1" dirty="0"/>
          </a:p>
          <a:p>
            <a:pPr>
              <a:spcAft>
                <a:spcPts val="1200"/>
              </a:spcAft>
            </a:pPr>
            <a:r>
              <a:rPr lang="en-US" sz="1500" b="1" dirty="0"/>
              <a:t> User Functionality:</a:t>
            </a:r>
            <a:endParaRPr lang="en-US" sz="150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Create and manage </a:t>
            </a:r>
            <a:r>
              <a:rPr lang="en-US" sz="1500" b="1" dirty="0"/>
              <a:t>collections</a:t>
            </a:r>
            <a:r>
              <a:rPr lang="en-US" sz="1500" dirty="0"/>
              <a:t>, </a:t>
            </a:r>
            <a:r>
              <a:rPr lang="en-US" sz="1500" b="1" dirty="0"/>
              <a:t>sections</a:t>
            </a:r>
            <a:r>
              <a:rPr lang="en-US" sz="1500" dirty="0"/>
              <a:t>, and </a:t>
            </a:r>
            <a:r>
              <a:rPr lang="en-US" sz="1500" b="1" dirty="0"/>
              <a:t>flashcards</a:t>
            </a:r>
            <a:endParaRPr lang="en-US" sz="150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Bookmark important flashcards for easy access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Organize content hierarchically</a:t>
            </a:r>
            <a:br>
              <a:rPr lang="en-US" sz="1500" dirty="0"/>
            </a:br>
            <a:r>
              <a:rPr lang="en-US" sz="1500" dirty="0"/>
              <a:t>(Collection &gt; Section &gt; Flashcards)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Responsive design suitable for all screen sizes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modal that allows users to view flashcards one at a time with </a:t>
            </a:r>
            <a:r>
              <a:rPr lang="en-US" sz="1500" b="1" dirty="0"/>
              <a:t>Next</a:t>
            </a:r>
            <a:r>
              <a:rPr lang="en-US" sz="1500" dirty="0"/>
              <a:t> and </a:t>
            </a:r>
            <a:r>
              <a:rPr lang="en-US" sz="1500" b="1" dirty="0"/>
              <a:t>Previous</a:t>
            </a:r>
            <a:r>
              <a:rPr lang="en-US" sz="1500" dirty="0"/>
              <a:t> navigation, enabling focused review without closing the popup.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4ECA7-886B-B2DD-DBC0-1055E2E05C8E}"/>
              </a:ext>
            </a:extLst>
          </p:cNvPr>
          <p:cNvSpPr txBox="1"/>
          <p:nvPr/>
        </p:nvSpPr>
        <p:spPr>
          <a:xfrm>
            <a:off x="8789825" y="2512116"/>
            <a:ext cx="2938478" cy="3721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endParaRPr lang="en-US" sz="15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500" b="1" dirty="0"/>
              <a:t> AI Support: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Integrated chat interface for academic Q&amp;A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Uses a language model via </a:t>
            </a:r>
            <a:r>
              <a:rPr lang="en-US" sz="1500" dirty="0" err="1"/>
              <a:t>OpenRouter</a:t>
            </a:r>
            <a:r>
              <a:rPr lang="en-US" sz="1500" dirty="0"/>
              <a:t> to support doubt-solving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Optional: Copy and send flashcard content into the chat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E3CDA-A376-A6FC-CB21-2946C43FF92B}"/>
              </a:ext>
            </a:extLst>
          </p:cNvPr>
          <p:cNvSpPr txBox="1"/>
          <p:nvPr/>
        </p:nvSpPr>
        <p:spPr>
          <a:xfrm>
            <a:off x="4751226" y="2512116"/>
            <a:ext cx="3968230" cy="2400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1500" b="1" dirty="0"/>
              <a:t> </a:t>
            </a:r>
          </a:p>
          <a:p>
            <a:pPr>
              <a:spcAft>
                <a:spcPts val="600"/>
              </a:spcAft>
            </a:pPr>
            <a:r>
              <a:rPr lang="en-US" sz="1500" b="1" dirty="0"/>
              <a:t>  User Experience Enhancements:</a:t>
            </a:r>
            <a:endParaRPr lang="en-US" sz="15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Simple, distraction-free UI with intuitive navigation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Color-coded sections and flashcards for visual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Collections and Sections can be shared by forwarding the </a:t>
            </a:r>
            <a:r>
              <a:rPr lang="en-US" sz="1500" dirty="0" err="1"/>
              <a:t>url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F0371-DB0B-81ED-668D-09F7CF4D5602}"/>
              </a:ext>
            </a:extLst>
          </p:cNvPr>
          <p:cNvSpPr txBox="1"/>
          <p:nvPr/>
        </p:nvSpPr>
        <p:spPr>
          <a:xfrm>
            <a:off x="4751226" y="4991218"/>
            <a:ext cx="3968229" cy="1220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500" b="1" dirty="0"/>
              <a:t>  </a:t>
            </a:r>
          </a:p>
          <a:p>
            <a:pPr>
              <a:spcAft>
                <a:spcPts val="600"/>
              </a:spcAft>
            </a:pPr>
            <a:r>
              <a:rPr lang="en-US" sz="1500" b="1" dirty="0"/>
              <a:t>Security and Account Management:</a:t>
            </a:r>
            <a:endParaRPr lang="en-US" sz="150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User registration and login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Personalized flashcard storage per 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77E7E-6E27-9C04-8A89-BBC5714DC9F6}"/>
              </a:ext>
            </a:extLst>
          </p:cNvPr>
          <p:cNvSpPr txBox="1"/>
          <p:nvPr/>
        </p:nvSpPr>
        <p:spPr>
          <a:xfrm>
            <a:off x="4639380" y="1715047"/>
            <a:ext cx="291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tx2"/>
                </a:solidFill>
              </a:rPr>
              <a:t>Project Name: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i="1" dirty="0" err="1">
                <a:solidFill>
                  <a:schemeClr val="tx2"/>
                </a:solidFill>
              </a:rPr>
              <a:t>StudyGenie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4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F9943-653E-1EC6-20E7-866D43622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349D7FB-0EE6-1F8F-0769-1B9DF6D8A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4E21B-DF2E-1F34-4895-75D8B46CE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85FF2-2269-06F1-288A-FA0910D9BD4B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/>
                </a:solidFill>
              </a:rPr>
              <a:t>Summary and Strengths</a:t>
            </a:r>
            <a:endParaRPr lang="en-US" sz="3600" b="1" kern="1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F20A9A-9BC4-ACB6-6E82-DFD52573D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C498B59-DC52-D508-0D7A-43E9EE243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8EC8E5-EEAA-3D4E-A06E-A75F00A53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95E2BB0-2AAC-1B84-E08B-F9BBA21CE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8475C3-270D-E01A-CC23-57195517F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559D72-E89D-F155-32C3-3B5B65249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7B0DC5-7CCA-C9A8-A5DA-6E6862F0A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5F8F8-C7CA-4BD7-316E-CF41F90E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6C6ED0-B102-021A-7EE8-2BB4045D3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0B4828A-EC2E-2252-161C-87AB18AD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TextBox 13">
            <a:extLst>
              <a:ext uri="{FF2B5EF4-FFF2-40B4-BE49-F238E27FC236}">
                <a16:creationId xmlns:a16="http://schemas.microsoft.com/office/drawing/2014/main" id="{47FE4F93-DC7C-D186-D359-AA749E792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245839"/>
              </p:ext>
            </p:extLst>
          </p:nvPr>
        </p:nvGraphicFramePr>
        <p:xfrm>
          <a:off x="1179073" y="3257847"/>
          <a:ext cx="9833548" cy="245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4D4EE1-1E35-4FEF-EE5C-F181B275CD16}"/>
              </a:ext>
            </a:extLst>
          </p:cNvPr>
          <p:cNvSpPr txBox="1"/>
          <p:nvPr/>
        </p:nvSpPr>
        <p:spPr>
          <a:xfrm>
            <a:off x="1140798" y="2757660"/>
            <a:ext cx="3490745" cy="348769"/>
          </a:xfrm>
          <a:prstGeom prst="rect">
            <a:avLst/>
          </a:prstGeom>
        </p:spPr>
        <p:txBody>
          <a:bodyPr vert="horz" lIns="91440" tIns="45720" rIns="91440" bIns="45720" numCol="1" spcCol="36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2"/>
                </a:solidFill>
              </a:rPr>
              <a:t>Project Name: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i="1" dirty="0" err="1">
                <a:solidFill>
                  <a:schemeClr val="tx2"/>
                </a:solidFill>
              </a:rPr>
              <a:t>StudyGenie</a:t>
            </a:r>
            <a:endParaRPr lang="en-US" sz="2000" i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9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542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Black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KANOJIYA</dc:creator>
  <cp:lastModifiedBy>KRISHNA KANOJIYA</cp:lastModifiedBy>
  <cp:revision>10</cp:revision>
  <cp:lastPrinted>2025-07-26T14:58:51Z</cp:lastPrinted>
  <dcterms:created xsi:type="dcterms:W3CDTF">2025-07-26T10:40:59Z</dcterms:created>
  <dcterms:modified xsi:type="dcterms:W3CDTF">2025-08-06T12:26:26Z</dcterms:modified>
</cp:coreProperties>
</file>