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43" d="100"/>
          <a:sy n="43" d="100"/>
        </p:scale>
        <p:origin x="706" y="-1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5A7C74C-3C07-A523-E0B9-2CDB7F1B1C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760" y="1161805"/>
            <a:ext cx="5677467" cy="79633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715000" y="2005583"/>
            <a:ext cx="11172687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BFCD71-FB2F-F642-39B1-EEC9A94B6649}"/>
              </a:ext>
            </a:extLst>
          </p:cNvPr>
          <p:cNvSpPr txBox="1"/>
          <p:nvPr/>
        </p:nvSpPr>
        <p:spPr>
          <a:xfrm>
            <a:off x="9144000" y="2601680"/>
            <a:ext cx="716095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An audit of their big data practice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Recommendations for a successful IPO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An analysis of their content categories that highlights the top 5 categories with the largest aggregate popularity</a:t>
            </a:r>
            <a:endParaRPr lang="en-IN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2B8ED6-776E-A09E-8382-17DF731A19CA}"/>
              </a:ext>
            </a:extLst>
          </p:cNvPr>
          <p:cNvSpPr txBox="1"/>
          <p:nvPr/>
        </p:nvSpPr>
        <p:spPr>
          <a:xfrm>
            <a:off x="2590574" y="4961740"/>
            <a:ext cx="6553426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To analyze their content categories that highlights the top 5 categories with the largest aggregate popularity</a:t>
            </a:r>
            <a:endParaRPr lang="en-IN" sz="4000" dirty="0"/>
          </a:p>
          <a:p>
            <a:endParaRPr lang="en-IN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978A5E-52AC-F583-99E8-584C3B9BB28F}"/>
              </a:ext>
            </a:extLst>
          </p:cNvPr>
          <p:cNvSpPr txBox="1"/>
          <p:nvPr/>
        </p:nvSpPr>
        <p:spPr>
          <a:xfrm>
            <a:off x="14020800" y="1800874"/>
            <a:ext cx="3760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Michelle Grove</a:t>
            </a:r>
            <a:endParaRPr lang="en-IN" sz="4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5C2963-F3DE-814E-1D98-82CD4C945A10}"/>
              </a:ext>
            </a:extLst>
          </p:cNvPr>
          <p:cNvSpPr txBox="1"/>
          <p:nvPr/>
        </p:nvSpPr>
        <p:spPr>
          <a:xfrm>
            <a:off x="14020800" y="4678893"/>
            <a:ext cx="3760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Marcus Rompton</a:t>
            </a:r>
            <a:endParaRPr lang="en-IN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DDE3E4-616D-D235-A1B3-CFD9340C8AED}"/>
              </a:ext>
            </a:extLst>
          </p:cNvPr>
          <p:cNvSpPr txBox="1"/>
          <p:nvPr/>
        </p:nvSpPr>
        <p:spPr>
          <a:xfrm>
            <a:off x="14020800" y="7615518"/>
            <a:ext cx="3760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Andrew Fleming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D59C71-4723-8AE5-1E71-BB9E105EF4A9}"/>
              </a:ext>
            </a:extLst>
          </p:cNvPr>
          <p:cNvSpPr txBox="1"/>
          <p:nvPr/>
        </p:nvSpPr>
        <p:spPr>
          <a:xfrm>
            <a:off x="3964947" y="1393826"/>
            <a:ext cx="6270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Understanding</a:t>
            </a:r>
            <a:endParaRPr lang="en-IN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BC4644-5167-6ECE-5DAE-7D6478552272}"/>
              </a:ext>
            </a:extLst>
          </p:cNvPr>
          <p:cNvSpPr txBox="1"/>
          <p:nvPr/>
        </p:nvSpPr>
        <p:spPr>
          <a:xfrm>
            <a:off x="5852377" y="3160873"/>
            <a:ext cx="341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Cleaning</a:t>
            </a:r>
            <a:endParaRPr lang="en-IN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39A6BF-62F8-FC9C-BA8F-42970E9BFB18}"/>
              </a:ext>
            </a:extLst>
          </p:cNvPr>
          <p:cNvSpPr txBox="1"/>
          <p:nvPr/>
        </p:nvSpPr>
        <p:spPr>
          <a:xfrm>
            <a:off x="7675673" y="4691053"/>
            <a:ext cx="611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Modelling</a:t>
            </a:r>
            <a:endParaRPr lang="en-IN" sz="3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0991FA-D20D-EEEB-5A60-EA113C219C66}"/>
              </a:ext>
            </a:extLst>
          </p:cNvPr>
          <p:cNvSpPr txBox="1"/>
          <p:nvPr/>
        </p:nvSpPr>
        <p:spPr>
          <a:xfrm>
            <a:off x="9511611" y="6387418"/>
            <a:ext cx="3880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Analysis</a:t>
            </a:r>
            <a:endParaRPr lang="en-IN" sz="3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3657EA-28F9-AE68-7460-F081D0D089CA}"/>
              </a:ext>
            </a:extLst>
          </p:cNvPr>
          <p:cNvSpPr txBox="1"/>
          <p:nvPr/>
        </p:nvSpPr>
        <p:spPr>
          <a:xfrm>
            <a:off x="11337710" y="8006555"/>
            <a:ext cx="4423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Uncover Insights</a:t>
            </a: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074BF9A-DBFE-D148-6BFE-1850B577B3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47900"/>
            <a:ext cx="1470660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D311413E-6CF8-8B9B-DE13-93091C5992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919" y="1756594"/>
            <a:ext cx="11115166" cy="71207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E0303DF0-5A71-7E10-E1A5-4F26228C50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685151"/>
            <a:ext cx="11372885" cy="663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116</Words>
  <Application>Microsoft Office PowerPoint</Application>
  <PresentationFormat>Custom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Graphik Regular</vt:lpstr>
      <vt:lpstr>Arial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KRISHNA B</cp:lastModifiedBy>
  <cp:revision>16</cp:revision>
  <dcterms:created xsi:type="dcterms:W3CDTF">2006-08-16T00:00:00Z</dcterms:created>
  <dcterms:modified xsi:type="dcterms:W3CDTF">2024-01-27T15:06:43Z</dcterms:modified>
  <dc:identifier>DAEhDyfaYKE</dc:identifier>
</cp:coreProperties>
</file>