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EDB3B18-A58F-434B-935E-F35D7F4FA40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7DFC9A4-2E0E-4C0E-85C4-0B73EA13FB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3B18-A58F-434B-935E-F35D7F4FA40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C9A4-2E0E-4C0E-85C4-0B73EA13F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3B18-A58F-434B-935E-F35D7F4FA40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C9A4-2E0E-4C0E-85C4-0B73EA13F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DB3B18-A58F-434B-935E-F35D7F4FA40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DFC9A4-2E0E-4C0E-85C4-0B73EA13FBF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EDB3B18-A58F-434B-935E-F35D7F4FA40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7DFC9A4-2E0E-4C0E-85C4-0B73EA13FB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3B18-A58F-434B-935E-F35D7F4FA40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C9A4-2E0E-4C0E-85C4-0B73EA13FB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3B18-A58F-434B-935E-F35D7F4FA40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C9A4-2E0E-4C0E-85C4-0B73EA13FB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DB3B18-A58F-434B-935E-F35D7F4FA40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DFC9A4-2E0E-4C0E-85C4-0B73EA13FB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3B18-A58F-434B-935E-F35D7F4FA40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C9A4-2E0E-4C0E-85C4-0B73EA13F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DB3B18-A58F-434B-935E-F35D7F4FA40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DFC9A4-2E0E-4C0E-85C4-0B73EA13FBF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DB3B18-A58F-434B-935E-F35D7F4FA40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DFC9A4-2E0E-4C0E-85C4-0B73EA13FBF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DB3B18-A58F-434B-935E-F35D7F4FA40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DFC9A4-2E0E-4C0E-85C4-0B73EA13FB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546" y="1785926"/>
            <a:ext cx="6172200" cy="1894362"/>
          </a:xfrm>
        </p:spPr>
        <p:txBody>
          <a:bodyPr>
            <a:normAutofit/>
          </a:bodyPr>
          <a:lstStyle/>
          <a:p>
            <a:r>
              <a:rPr lang="en-IN" sz="3200" i="1" dirty="0" smtClean="0"/>
              <a:t>STUDY OF INDIAN RESTAURANTS IN TORONTO, CANADA</a:t>
            </a:r>
            <a:endParaRPr lang="en-US" sz="32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i="1" dirty="0" smtClean="0"/>
              <a:t>STUDY OF INDIAN RESTAURANTS IN TORONTO, CANADA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Toronto is a place in Canada with a good number of Indian immigrants</a:t>
            </a:r>
          </a:p>
          <a:p>
            <a:r>
              <a:rPr lang="en-IN" dirty="0" smtClean="0"/>
              <a:t>This helps to identify the place where Indian restaurants having highest rating</a:t>
            </a:r>
          </a:p>
          <a:p>
            <a:r>
              <a:rPr lang="en-IN" dirty="0" smtClean="0"/>
              <a:t>Find the borough with more number of </a:t>
            </a:r>
            <a:r>
              <a:rPr lang="en-IN" dirty="0" smtClean="0"/>
              <a:t>I</a:t>
            </a:r>
            <a:r>
              <a:rPr lang="en-IN" dirty="0" smtClean="0"/>
              <a:t>ndian restaurants</a:t>
            </a:r>
          </a:p>
          <a:p>
            <a:r>
              <a:rPr lang="en-IN" dirty="0" smtClean="0"/>
              <a:t>Find the best place to start a new Indian restaurant.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https://en.wikipedia.org/wiki/List_of_postal_codes_of_Canada:_</a:t>
            </a:r>
            <a:r>
              <a:rPr lang="en-US" dirty="0" smtClean="0">
                <a:hlinkClick r:id="rId2"/>
              </a:rPr>
              <a:t>M</a:t>
            </a:r>
            <a:r>
              <a:rPr lang="en-US" dirty="0" smtClean="0"/>
              <a:t>   for getting the neighborhoods of Canada</a:t>
            </a:r>
          </a:p>
          <a:p>
            <a:r>
              <a:rPr lang="en-US" u="sng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cocl.us/Geospatial_data</a:t>
            </a:r>
            <a:r>
              <a:rPr lang="en-US" dirty="0" smtClean="0"/>
              <a:t> for getting latitude and longitude of each borough in Canada</a:t>
            </a:r>
            <a:endParaRPr lang="en-US" dirty="0" smtClean="0"/>
          </a:p>
          <a:p>
            <a:r>
              <a:rPr lang="en-IN" dirty="0" smtClean="0"/>
              <a:t>Foursquare API for getting venue details</a:t>
            </a:r>
          </a:p>
          <a:p>
            <a:r>
              <a:rPr lang="en-IN" dirty="0" smtClean="0"/>
              <a:t>Only analysed the valid borough with name Toronto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Find the total number of Indian restaurants in Toronto. </a:t>
            </a:r>
          </a:p>
          <a:p>
            <a:r>
              <a:rPr lang="en-IN" dirty="0" smtClean="0"/>
              <a:t>There are 7 restaurants</a:t>
            </a:r>
          </a:p>
          <a:p>
            <a:endParaRPr lang="en-US" dirty="0"/>
          </a:p>
        </p:txBody>
      </p:sp>
      <p:pic>
        <p:nvPicPr>
          <p:cNvPr id="4" name="Picture 3" descr="Capture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3000372"/>
            <a:ext cx="5341620" cy="17621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Identify the Borough with most number of Indian restaurant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dirty="0"/>
          </a:p>
        </p:txBody>
      </p:sp>
      <p:pic>
        <p:nvPicPr>
          <p:cNvPr id="4" name="Content Placeholder 3" descr="Capture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57224" y="1928802"/>
            <a:ext cx="7261860" cy="30099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Identify the borough and neighbourhood with highest average rating</a:t>
            </a:r>
            <a:endParaRPr lang="en-US" sz="2400" dirty="0"/>
          </a:p>
        </p:txBody>
      </p:sp>
      <p:pic>
        <p:nvPicPr>
          <p:cNvPr id="4" name="Content Placeholder 3" descr="Capture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85918" y="1643050"/>
            <a:ext cx="3929090" cy="1202277"/>
          </a:xfrm>
        </p:spPr>
      </p:pic>
      <p:pic>
        <p:nvPicPr>
          <p:cNvPr id="5" name="Picture 4" descr="Capture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2928934"/>
            <a:ext cx="4643470" cy="2643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map showing </a:t>
            </a:r>
            <a:r>
              <a:rPr lang="en-IN" dirty="0" err="1" smtClean="0"/>
              <a:t>indian</a:t>
            </a:r>
            <a:r>
              <a:rPr lang="en-IN" dirty="0" smtClean="0"/>
              <a:t> restaurants in </a:t>
            </a:r>
            <a:r>
              <a:rPr lang="en-IN" dirty="0" err="1" smtClean="0"/>
              <a:t>toronto</a:t>
            </a:r>
            <a:endParaRPr lang="en-US" dirty="0"/>
          </a:p>
        </p:txBody>
      </p:sp>
      <p:pic>
        <p:nvPicPr>
          <p:cNvPr id="4" name="Content Placeholder 3" descr="Capture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43050"/>
            <a:ext cx="7467600" cy="409371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Tornoto</a:t>
            </a:r>
            <a:r>
              <a:rPr lang="en-IN" dirty="0" smtClean="0"/>
              <a:t> has 7 </a:t>
            </a:r>
            <a:r>
              <a:rPr lang="en-IN" dirty="0" smtClean="0"/>
              <a:t>I</a:t>
            </a:r>
            <a:r>
              <a:rPr lang="en-IN" dirty="0" smtClean="0"/>
              <a:t>ndian restaurants</a:t>
            </a:r>
          </a:p>
          <a:p>
            <a:r>
              <a:rPr lang="en-IN" dirty="0" smtClean="0"/>
              <a:t>Downtown Toronto is the borough with most number of Indian restaurants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 smtClean="0"/>
              <a:t>Central Toronto is the borough with an Indian restaurant having highest average rating.</a:t>
            </a:r>
          </a:p>
          <a:p>
            <a:r>
              <a:rPr lang="en-US" dirty="0" smtClean="0"/>
              <a:t>East Toronto is the borough with lowest number of Indian restaurants. So it is the best place to start a new Indian restaurant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Built useful models to predict </a:t>
            </a:r>
            <a:r>
              <a:rPr lang="en-US" dirty="0" smtClean="0"/>
              <a:t>which is the best place to start a Indian restaurant in Toronto</a:t>
            </a:r>
          </a:p>
          <a:p>
            <a:r>
              <a:rPr lang="en-US" dirty="0" smtClean="0"/>
              <a:t>Accuracy of the models has room for improvement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</TotalTime>
  <Words>224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STUDY OF INDIAN RESTAURANTS IN TORONTO, CANADA</vt:lpstr>
      <vt:lpstr>STUDY OF INDIAN RESTAURANTS IN TORONTO, CANADA</vt:lpstr>
      <vt:lpstr>Data acquisition and cleaning </vt:lpstr>
      <vt:lpstr>METHODOLOGY</vt:lpstr>
      <vt:lpstr>Identify the Borough with most number of Indian restaurant </vt:lpstr>
      <vt:lpstr>Identify the borough and neighbourhood with highest average rating</vt:lpstr>
      <vt:lpstr>the map showing indian restaurants in toronto</vt:lpstr>
      <vt:lpstr>RESULT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INDIAN RESTAURANTS IN TORONTO, CANADA</dc:title>
  <dc:creator>User</dc:creator>
  <cp:lastModifiedBy>User</cp:lastModifiedBy>
  <cp:revision>4</cp:revision>
  <dcterms:created xsi:type="dcterms:W3CDTF">2020-11-21T16:49:18Z</dcterms:created>
  <dcterms:modified xsi:type="dcterms:W3CDTF">2020-11-21T17:17:28Z</dcterms:modified>
</cp:coreProperties>
</file>