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3"/>
  </p:notesMasterIdLst>
  <p:sldIdLst>
    <p:sldId id="256" r:id="rId2"/>
    <p:sldId id="275" r:id="rId3"/>
    <p:sldId id="257" r:id="rId4"/>
    <p:sldId id="276" r:id="rId5"/>
    <p:sldId id="258" r:id="rId6"/>
    <p:sldId id="259" r:id="rId7"/>
    <p:sldId id="260" r:id="rId8"/>
    <p:sldId id="268" r:id="rId9"/>
    <p:sldId id="274" r:id="rId10"/>
    <p:sldId id="269" r:id="rId11"/>
    <p:sldId id="270"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56D457-414B-47FA-A47D-724B2E497A2E}" v="4" dt="2023-03-03T04:07:13.1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00" autoAdjust="0"/>
    <p:restoredTop sz="94660"/>
  </p:normalViewPr>
  <p:slideViewPr>
    <p:cSldViewPr>
      <p:cViewPr varScale="1">
        <p:scale>
          <a:sx n="97" d="100"/>
          <a:sy n="97" d="100"/>
        </p:scale>
        <p:origin x="1171"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rishna Rathwa" userId="72f15933dfbb45f3" providerId="LiveId" clId="{2156D457-414B-47FA-A47D-724B2E497A2E}"/>
    <pc:docChg chg="custSel modSld">
      <pc:chgData name="Krishna Rathwa" userId="72f15933dfbb45f3" providerId="LiveId" clId="{2156D457-414B-47FA-A47D-724B2E497A2E}" dt="2023-02-28T07:19:40.081" v="41" actId="313"/>
      <pc:docMkLst>
        <pc:docMk/>
      </pc:docMkLst>
      <pc:sldChg chg="modSp mod">
        <pc:chgData name="Krishna Rathwa" userId="72f15933dfbb45f3" providerId="LiveId" clId="{2156D457-414B-47FA-A47D-724B2E497A2E}" dt="2023-02-28T07:19:40.081" v="41" actId="313"/>
        <pc:sldMkLst>
          <pc:docMk/>
          <pc:sldMk cId="0" sldId="257"/>
        </pc:sldMkLst>
        <pc:spChg chg="mod">
          <ac:chgData name="Krishna Rathwa" userId="72f15933dfbb45f3" providerId="LiveId" clId="{2156D457-414B-47FA-A47D-724B2E497A2E}" dt="2023-02-28T07:19:40.081" v="41" actId="313"/>
          <ac:spMkLst>
            <pc:docMk/>
            <pc:sldMk cId="0" sldId="257"/>
            <ac:spMk id="3" creationId="{00000000-0000-0000-0000-000000000000}"/>
          </ac:spMkLst>
        </pc:spChg>
      </pc:sldChg>
      <pc:sldChg chg="modSp mod">
        <pc:chgData name="Krishna Rathwa" userId="72f15933dfbb45f3" providerId="LiveId" clId="{2156D457-414B-47FA-A47D-724B2E497A2E}" dt="2023-01-10T17:29:06.615" v="40" actId="20577"/>
        <pc:sldMkLst>
          <pc:docMk/>
          <pc:sldMk cId="0" sldId="274"/>
        </pc:sldMkLst>
        <pc:spChg chg="mod">
          <ac:chgData name="Krishna Rathwa" userId="72f15933dfbb45f3" providerId="LiveId" clId="{2156D457-414B-47FA-A47D-724B2E497A2E}" dt="2023-01-10T17:29:06.615" v="40" actId="20577"/>
          <ac:spMkLst>
            <pc:docMk/>
            <pc:sldMk cId="0" sldId="274"/>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5809C1-57D3-4B01-AE2D-F5FDFAFB4916}" type="datetimeFigureOut">
              <a:rPr lang="en-IN" smtClean="0"/>
              <a:t>03-03-2023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3EC64-CF9D-46D0-B6C5-86409B3FAC3D}" type="slidenum">
              <a:rPr lang="en-IN" smtClean="0"/>
              <a:t>‹#›</a:t>
            </a:fld>
            <a:endParaRPr lang="en-IN"/>
          </a:p>
        </p:txBody>
      </p:sp>
    </p:spTree>
    <p:extLst>
      <p:ext uri="{BB962C8B-B14F-4D97-AF65-F5344CB8AC3E}">
        <p14:creationId xmlns:p14="http://schemas.microsoft.com/office/powerpoint/2010/main" val="4208997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9E3EC64-CF9D-46D0-B6C5-86409B3FAC3D}" type="slidenum">
              <a:rPr lang="en-IN" smtClean="0"/>
              <a:t>3</a:t>
            </a:fld>
            <a:endParaRPr lang="en-IN"/>
          </a:p>
        </p:txBody>
      </p:sp>
    </p:spTree>
    <p:extLst>
      <p:ext uri="{BB962C8B-B14F-4D97-AF65-F5344CB8AC3E}">
        <p14:creationId xmlns:p14="http://schemas.microsoft.com/office/powerpoint/2010/main" val="1322678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71BDBD2E-87EB-4496-B877-DF3861B7DA12}" type="datetimeFigureOut">
              <a:rPr lang="en-US" smtClean="0"/>
              <a:pPr/>
              <a:t>3/3/2023</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79499FE7-3D98-4DEA-9A91-636012335522}"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1BDBD2E-87EB-4496-B877-DF3861B7DA12}" type="datetimeFigureOut">
              <a:rPr lang="en-US" smtClean="0"/>
              <a:pPr/>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499FE7-3D98-4DEA-9A91-63601233552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1BDBD2E-87EB-4496-B877-DF3861B7DA12}" type="datetimeFigureOut">
              <a:rPr lang="en-US" smtClean="0"/>
              <a:pPr/>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499FE7-3D98-4DEA-9A91-63601233552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71BDBD2E-87EB-4496-B877-DF3861B7DA12}" type="datetimeFigureOut">
              <a:rPr lang="en-US" smtClean="0"/>
              <a:pPr/>
              <a:t>3/3/2023</a:t>
            </a:fld>
            <a:endParaRPr lang="en-US"/>
          </a:p>
        </p:txBody>
      </p:sp>
      <p:sp>
        <p:nvSpPr>
          <p:cNvPr id="9" name="Slide Number Placeholder 8"/>
          <p:cNvSpPr>
            <a:spLocks noGrp="1"/>
          </p:cNvSpPr>
          <p:nvPr>
            <p:ph type="sldNum" sz="quarter" idx="15"/>
          </p:nvPr>
        </p:nvSpPr>
        <p:spPr/>
        <p:txBody>
          <a:bodyPr rtlCol="0"/>
          <a:lstStyle/>
          <a:p>
            <a:fld id="{79499FE7-3D98-4DEA-9A91-636012335522}"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71BDBD2E-87EB-4496-B877-DF3861B7DA12}" type="datetimeFigureOut">
              <a:rPr lang="en-US" smtClean="0"/>
              <a:pPr/>
              <a:t>3/3/2023</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79499FE7-3D98-4DEA-9A91-63601233552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71BDBD2E-87EB-4496-B877-DF3861B7DA12}" type="datetimeFigureOut">
              <a:rPr lang="en-US" smtClean="0"/>
              <a:pPr/>
              <a:t>3/3/2023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499FE7-3D98-4DEA-9A91-636012335522}"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71BDBD2E-87EB-4496-B877-DF3861B7DA12}" type="datetimeFigureOut">
              <a:rPr lang="en-US" smtClean="0"/>
              <a:pPr/>
              <a:t>3/3/2023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499FE7-3D98-4DEA-9A91-636012335522}"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71BDBD2E-87EB-4496-B877-DF3861B7DA12}" type="datetimeFigureOut">
              <a:rPr lang="en-US" smtClean="0"/>
              <a:pPr/>
              <a:t>3/3/2023</a:t>
            </a:fld>
            <a:endParaRPr lang="en-US"/>
          </a:p>
        </p:txBody>
      </p:sp>
      <p:sp>
        <p:nvSpPr>
          <p:cNvPr id="7" name="Slide Number Placeholder 6"/>
          <p:cNvSpPr>
            <a:spLocks noGrp="1"/>
          </p:cNvSpPr>
          <p:nvPr>
            <p:ph type="sldNum" sz="quarter" idx="11"/>
          </p:nvPr>
        </p:nvSpPr>
        <p:spPr/>
        <p:txBody>
          <a:bodyPr rtlCol="0"/>
          <a:lstStyle/>
          <a:p>
            <a:fld id="{79499FE7-3D98-4DEA-9A91-636012335522}"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BDBD2E-87EB-4496-B877-DF3861B7DA12}" type="datetimeFigureOut">
              <a:rPr lang="en-US" smtClean="0"/>
              <a:pPr/>
              <a:t>3/3/2023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499FE7-3D98-4DEA-9A91-63601233552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71BDBD2E-87EB-4496-B877-DF3861B7DA12}" type="datetimeFigureOut">
              <a:rPr lang="en-US" smtClean="0"/>
              <a:pPr/>
              <a:t>3/3/2023</a:t>
            </a:fld>
            <a:endParaRPr lang="en-US"/>
          </a:p>
        </p:txBody>
      </p:sp>
      <p:sp>
        <p:nvSpPr>
          <p:cNvPr id="22" name="Slide Number Placeholder 21"/>
          <p:cNvSpPr>
            <a:spLocks noGrp="1"/>
          </p:cNvSpPr>
          <p:nvPr>
            <p:ph type="sldNum" sz="quarter" idx="15"/>
          </p:nvPr>
        </p:nvSpPr>
        <p:spPr/>
        <p:txBody>
          <a:bodyPr rtlCol="0"/>
          <a:lstStyle/>
          <a:p>
            <a:fld id="{79499FE7-3D98-4DEA-9A91-636012335522}"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71BDBD2E-87EB-4496-B877-DF3861B7DA12}" type="datetimeFigureOut">
              <a:rPr lang="en-US" smtClean="0"/>
              <a:pPr/>
              <a:t>3/3/2023</a:t>
            </a:fld>
            <a:endParaRPr lang="en-US"/>
          </a:p>
        </p:txBody>
      </p:sp>
      <p:sp>
        <p:nvSpPr>
          <p:cNvPr id="18" name="Slide Number Placeholder 17"/>
          <p:cNvSpPr>
            <a:spLocks noGrp="1"/>
          </p:cNvSpPr>
          <p:nvPr>
            <p:ph type="sldNum" sz="quarter" idx="11"/>
          </p:nvPr>
        </p:nvSpPr>
        <p:spPr/>
        <p:txBody>
          <a:bodyPr rtlCol="0"/>
          <a:lstStyle/>
          <a:p>
            <a:fld id="{79499FE7-3D98-4DEA-9A91-636012335522}"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71BDBD2E-87EB-4496-B877-DF3861B7DA12}" type="datetimeFigureOut">
              <a:rPr lang="en-US" smtClean="0"/>
              <a:pPr/>
              <a:t>3/3/2023</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79499FE7-3D98-4DEA-9A91-63601233552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slide" Target="slide10.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8.xml"/><Relationship Id="rId5" Type="http://schemas.openxmlformats.org/officeDocument/2006/relationships/slide" Target="slide7.xml"/><Relationship Id="rId4" Type="http://schemas.openxmlformats.org/officeDocument/2006/relationships/slide" Target="slide6.xml"/></Relationships>
</file>

<file path=ppt/slides/_rels/slide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1829761"/>
          </a:xfrm>
        </p:spPr>
        <p:txBody>
          <a:bodyPr>
            <a:normAutofit/>
          </a:bodyPr>
          <a:lstStyle/>
          <a:p>
            <a:pPr algn="ctr"/>
            <a:r>
              <a:rPr lang="en-US" sz="4000">
                <a:solidFill>
                  <a:schemeClr val="tx1"/>
                </a:solidFill>
              </a:rPr>
              <a:t>ONLINE FOOD ORDERING SYSTEM</a:t>
            </a:r>
            <a:endParaRPr lang="en-US" sz="4000" dirty="0">
              <a:solidFill>
                <a:schemeClr val="tx1"/>
              </a:solidFill>
            </a:endParaRPr>
          </a:p>
        </p:txBody>
      </p:sp>
      <p:sp>
        <p:nvSpPr>
          <p:cNvPr id="3" name="Subtitle 2"/>
          <p:cNvSpPr>
            <a:spLocks noGrp="1"/>
          </p:cNvSpPr>
          <p:nvPr>
            <p:ph type="subTitle" idx="1"/>
          </p:nvPr>
        </p:nvSpPr>
        <p:spPr>
          <a:xfrm>
            <a:off x="838200" y="2286000"/>
            <a:ext cx="7772400" cy="1199704"/>
          </a:xfrm>
        </p:spPr>
        <p:txBody>
          <a:bodyPr>
            <a:noAutofit/>
          </a:bodyPr>
          <a:lstStyle/>
          <a:p>
            <a:pPr algn="ctr"/>
            <a:r>
              <a:rPr lang="en-US" sz="2600" dirty="0"/>
              <a:t>Parul Institute of Computer Applications</a:t>
            </a:r>
          </a:p>
          <a:p>
            <a:pPr algn="ctr"/>
            <a:r>
              <a:rPr lang="en-US" sz="2800" dirty="0"/>
              <a:t>Semester 4 Project-I</a:t>
            </a:r>
          </a:p>
          <a:p>
            <a:pPr algn="ctr"/>
            <a:r>
              <a:rPr lang="en-US" sz="2400" dirty="0"/>
              <a:t>2022-23</a:t>
            </a:r>
          </a:p>
          <a:p>
            <a:pPr algn="ctr"/>
            <a:r>
              <a:rPr lang="en-US" sz="2800" dirty="0"/>
              <a:t>Rathwa Krishna (210510110049)</a:t>
            </a:r>
          </a:p>
          <a:p>
            <a:pPr algn="ctr"/>
            <a:r>
              <a:rPr lang="en-US" sz="2800" dirty="0"/>
              <a:t>Makwana Dhruv (210510110022)</a:t>
            </a:r>
          </a:p>
          <a:p>
            <a:pPr algn="ctr"/>
            <a:r>
              <a:rPr lang="en-US" sz="2800" dirty="0"/>
              <a:t>Jayesh Gurbani (210510110015)</a:t>
            </a:r>
          </a:p>
          <a:p>
            <a:pPr algn="ctr"/>
            <a:endParaRPr lang="en-US" sz="1600" dirty="0"/>
          </a:p>
          <a:p>
            <a:pPr algn="ctr"/>
            <a:endParaRPr lang="en-US" sz="2000" dirty="0"/>
          </a:p>
          <a:p>
            <a:pPr algn="ctr"/>
            <a:endParaRPr lang="en-US" sz="2000" dirty="0"/>
          </a:p>
          <a:p>
            <a:pPr algn="ctr"/>
            <a:endParaRPr lang="en-US" sz="2000" dirty="0"/>
          </a:p>
          <a:p>
            <a:pPr algn="l"/>
            <a:endParaRPr 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References &amp; Bibliography</a:t>
            </a:r>
          </a:p>
        </p:txBody>
      </p:sp>
      <p:sp>
        <p:nvSpPr>
          <p:cNvPr id="2" name="Content Placeholder 1"/>
          <p:cNvSpPr>
            <a:spLocks noGrp="1"/>
          </p:cNvSpPr>
          <p:nvPr>
            <p:ph sz="quarter" idx="1"/>
          </p:nvPr>
        </p:nvSpPr>
        <p:spPr/>
        <p:txBody>
          <a:bodyPr/>
          <a:lstStyle/>
          <a:p>
            <a:r>
              <a:rPr lang="en-US" dirty="0"/>
              <a:t>GOOGLE</a:t>
            </a:r>
          </a:p>
          <a:p>
            <a:r>
              <a:rPr lang="en-US" dirty="0"/>
              <a:t>W3School</a:t>
            </a:r>
          </a:p>
          <a:p>
            <a:endParaRPr lang="en-US" dirty="0"/>
          </a:p>
          <a:p>
            <a:pPr marL="0" indent="0">
              <a:buNone/>
            </a:pPr>
            <a:r>
              <a:rPr lang="en-US" dirty="0"/>
              <a:t> </a:t>
            </a:r>
          </a:p>
        </p:txBody>
      </p:sp>
      <p:sp>
        <p:nvSpPr>
          <p:cNvPr id="4" name="Action Button: Home 3">
            <a:hlinkClick r:id="rId2"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3400" y="3200400"/>
            <a:ext cx="8229600" cy="1143000"/>
          </a:xfrm>
        </p:spPr>
        <p:txBody>
          <a:bodyPr/>
          <a:lstStyle/>
          <a:p>
            <a:r>
              <a:rPr lang="en-US" dirty="0"/>
              <a:t>Thank you !!!</a:t>
            </a:r>
          </a:p>
        </p:txBody>
      </p:sp>
      <p:sp>
        <p:nvSpPr>
          <p:cNvPr id="2" name="Content Placeholder 1"/>
          <p:cNvSpPr>
            <a:spLocks noGrp="1"/>
          </p:cNvSpPr>
          <p:nvPr>
            <p:ph sz="quarter" idx="1"/>
          </p:nvPr>
        </p:nvSpPr>
        <p:spPr/>
        <p:txBody>
          <a:bodyPr/>
          <a:lstStyle/>
          <a:p>
            <a:endParaRPr lang="en-US" dirty="0"/>
          </a:p>
        </p:txBody>
      </p:sp>
      <p:sp>
        <p:nvSpPr>
          <p:cNvPr id="4" name="Action Button: Home 3">
            <a:hlinkClick r:id="rId2"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7467600" cy="928670"/>
          </a:xfrm>
        </p:spPr>
        <p:txBody>
          <a:bodyPr/>
          <a:lstStyle/>
          <a:p>
            <a:r>
              <a:rPr lang="en-US" dirty="0"/>
              <a:t>INDEX</a:t>
            </a:r>
            <a:endParaRPr lang="en-IN" dirty="0"/>
          </a:p>
        </p:txBody>
      </p:sp>
      <p:sp>
        <p:nvSpPr>
          <p:cNvPr id="3" name="Content Placeholder 2"/>
          <p:cNvSpPr>
            <a:spLocks noGrp="1"/>
          </p:cNvSpPr>
          <p:nvPr>
            <p:ph sz="quarter" idx="1"/>
          </p:nvPr>
        </p:nvSpPr>
        <p:spPr>
          <a:xfrm>
            <a:off x="285720" y="908720"/>
            <a:ext cx="8429684" cy="5949280"/>
          </a:xfrm>
        </p:spPr>
        <p:txBody>
          <a:bodyPr>
            <a:normAutofit/>
          </a:bodyPr>
          <a:lstStyle/>
          <a:p>
            <a:pPr>
              <a:buFont typeface="Wingdings" pitchFamily="2" charset="2"/>
              <a:buChar char="Ø"/>
            </a:pPr>
            <a:r>
              <a:rPr lang="en-US" dirty="0">
                <a:hlinkClick r:id="rId2" action="ppaction://hlinksldjump"/>
              </a:rPr>
              <a:t>Abstract</a:t>
            </a:r>
            <a:endParaRPr lang="en-US" dirty="0"/>
          </a:p>
          <a:p>
            <a:pPr>
              <a:buFont typeface="Wingdings" pitchFamily="2" charset="2"/>
              <a:buChar char="Ø"/>
            </a:pPr>
            <a:r>
              <a:rPr lang="en-US" dirty="0">
                <a:hlinkClick r:id="rId3" action="ppaction://hlinksldjump"/>
              </a:rPr>
              <a:t>Comparison of New System with Existing System</a:t>
            </a:r>
            <a:endParaRPr lang="en-US" dirty="0"/>
          </a:p>
          <a:p>
            <a:pPr>
              <a:buFont typeface="Wingdings" pitchFamily="2" charset="2"/>
              <a:buChar char="Ø"/>
            </a:pPr>
            <a:r>
              <a:rPr lang="en-US" dirty="0">
                <a:hlinkClick r:id="" action="ppaction://noaction"/>
              </a:rPr>
              <a:t>Technology and HW, SW Requirement Specification</a:t>
            </a:r>
            <a:endParaRPr lang="en-US" dirty="0"/>
          </a:p>
          <a:p>
            <a:pPr>
              <a:buFont typeface="Wingdings" pitchFamily="2" charset="2"/>
              <a:buChar char="Ø"/>
            </a:pPr>
            <a:r>
              <a:rPr lang="en-US" dirty="0">
                <a:hlinkClick r:id="rId4" action="ppaction://hlinksldjump"/>
              </a:rPr>
              <a:t>Modules and its short description</a:t>
            </a:r>
            <a:endParaRPr lang="en-US" dirty="0"/>
          </a:p>
          <a:p>
            <a:pPr>
              <a:buFont typeface="Wingdings" pitchFamily="2" charset="2"/>
              <a:buChar char="Ø"/>
            </a:pPr>
            <a:r>
              <a:rPr lang="en-US" dirty="0">
                <a:hlinkClick r:id="rId5" action="ppaction://hlinksldjump"/>
              </a:rPr>
              <a:t>Users and their role description</a:t>
            </a:r>
            <a:endParaRPr lang="en-US" dirty="0"/>
          </a:p>
          <a:p>
            <a:pPr>
              <a:buFont typeface="Wingdings" pitchFamily="2" charset="2"/>
              <a:buChar char="Ø"/>
            </a:pPr>
            <a:r>
              <a:rPr lang="en-US" dirty="0">
                <a:hlinkClick r:id="rId6" action="ppaction://hlinksldjump"/>
              </a:rPr>
              <a:t>Limitations</a:t>
            </a:r>
            <a:endParaRPr lang="en-US" dirty="0"/>
          </a:p>
          <a:p>
            <a:pPr>
              <a:buFont typeface="Wingdings" pitchFamily="2" charset="2"/>
              <a:buChar char="Ø"/>
            </a:pPr>
            <a:r>
              <a:rPr lang="en-US" dirty="0">
                <a:hlinkClick r:id="rId7" action="ppaction://hlinksldjump"/>
              </a:rPr>
              <a:t>References &amp; Bibliography</a:t>
            </a:r>
            <a:endParaRPr lang="en-US" dirty="0"/>
          </a:p>
          <a:p>
            <a:pPr>
              <a:buFont typeface="Wingdings" pitchFamily="2" charset="2"/>
              <a:buChar char="Ø"/>
            </a:pPr>
            <a:endParaRPr lang="en-US" dirty="0"/>
          </a:p>
          <a:p>
            <a:pPr>
              <a:buFont typeface="Wingdings" pitchFamily="2" charset="2"/>
              <a:buChar char="Ø"/>
            </a:pPr>
            <a:endParaRPr lang="en-US" dirty="0"/>
          </a:p>
          <a:p>
            <a:pPr>
              <a:buFont typeface="Wingdings" pitchFamily="2" charset="2"/>
              <a:buChar char="Ø"/>
            </a:pP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a:t>
            </a:r>
          </a:p>
        </p:txBody>
      </p:sp>
      <p:sp>
        <p:nvSpPr>
          <p:cNvPr id="3" name="Content Placeholder 2"/>
          <p:cNvSpPr>
            <a:spLocks noGrp="1"/>
          </p:cNvSpPr>
          <p:nvPr>
            <p:ph sz="quarter" idx="1"/>
          </p:nvPr>
        </p:nvSpPr>
        <p:spPr/>
        <p:txBody>
          <a:bodyPr/>
          <a:lstStyle/>
          <a:p>
            <a:r>
              <a:rPr lang="en-US" b="0" i="0" dirty="0">
                <a:solidFill>
                  <a:srgbClr val="4C4C4C"/>
                </a:solidFill>
                <a:effectLst/>
                <a:latin typeface="Open Sans" panose="020B0604020202020204" pitchFamily="34" charset="0"/>
              </a:rPr>
              <a:t>This Online Food Order System is in PHP, JavaScript, and CSS. Talking about the features of this system, it contains the admin(manager) section and the user (customer) section. All the editing's, updating, managing order details, food items, and restaurants are from the admin section while customers can only go through the site and give orders if want. The design of this system is simple so that the user won’t get any difficulties while working on it.</a:t>
            </a:r>
            <a:endParaRPr lang="en-US" dirty="0"/>
          </a:p>
        </p:txBody>
      </p:sp>
      <p:sp>
        <p:nvSpPr>
          <p:cNvPr id="4" name="Action Button: Home 3">
            <a:hlinkClick r:id="rId3"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Comparison of new system with existing system</a:t>
            </a:r>
          </a:p>
        </p:txBody>
      </p:sp>
      <p:graphicFrame>
        <p:nvGraphicFramePr>
          <p:cNvPr id="5" name="Table 5">
            <a:extLst>
              <a:ext uri="{FF2B5EF4-FFF2-40B4-BE49-F238E27FC236}">
                <a16:creationId xmlns:a16="http://schemas.microsoft.com/office/drawing/2014/main" id="{EBF3CCF9-1CDD-798B-C616-2492B4A1FE3A}"/>
              </a:ext>
            </a:extLst>
          </p:cNvPr>
          <p:cNvGraphicFramePr>
            <a:graphicFrameLocks noGrp="1"/>
          </p:cNvGraphicFramePr>
          <p:nvPr>
            <p:ph sz="quarter" idx="1"/>
            <p:extLst>
              <p:ext uri="{D42A27DB-BD31-4B8C-83A1-F6EECF244321}">
                <p14:modId xmlns:p14="http://schemas.microsoft.com/office/powerpoint/2010/main" val="2915959817"/>
              </p:ext>
            </p:extLst>
          </p:nvPr>
        </p:nvGraphicFramePr>
        <p:xfrm>
          <a:off x="323528" y="1600200"/>
          <a:ext cx="8352928" cy="3052936"/>
        </p:xfrm>
        <a:graphic>
          <a:graphicData uri="http://schemas.openxmlformats.org/drawingml/2006/table">
            <a:tbl>
              <a:tblPr firstRow="1" bandRow="1">
                <a:tableStyleId>{5C22544A-7EE6-4342-B048-85BDC9FD1C3A}</a:tableStyleId>
              </a:tblPr>
              <a:tblGrid>
                <a:gridCol w="4176464">
                  <a:extLst>
                    <a:ext uri="{9D8B030D-6E8A-4147-A177-3AD203B41FA5}">
                      <a16:colId xmlns:a16="http://schemas.microsoft.com/office/drawing/2014/main" val="3100974053"/>
                    </a:ext>
                  </a:extLst>
                </a:gridCol>
                <a:gridCol w="4176464">
                  <a:extLst>
                    <a:ext uri="{9D8B030D-6E8A-4147-A177-3AD203B41FA5}">
                      <a16:colId xmlns:a16="http://schemas.microsoft.com/office/drawing/2014/main" val="727380803"/>
                    </a:ext>
                  </a:extLst>
                </a:gridCol>
              </a:tblGrid>
              <a:tr h="763234">
                <a:tc>
                  <a:txBody>
                    <a:bodyPr/>
                    <a:lstStyle/>
                    <a:p>
                      <a:r>
                        <a:rPr lang="en-US" dirty="0"/>
                        <a:t>  OLD</a:t>
                      </a:r>
                      <a:endParaRPr lang="en-IN" dirty="0"/>
                    </a:p>
                  </a:txBody>
                  <a:tcPr/>
                </a:tc>
                <a:tc>
                  <a:txBody>
                    <a:bodyPr/>
                    <a:lstStyle/>
                    <a:p>
                      <a:r>
                        <a:rPr lang="en-US" dirty="0"/>
                        <a:t>  NEW</a:t>
                      </a:r>
                      <a:endParaRPr lang="en-IN" dirty="0"/>
                    </a:p>
                  </a:txBody>
                  <a:tcPr/>
                </a:tc>
                <a:extLst>
                  <a:ext uri="{0D108BD9-81ED-4DB2-BD59-A6C34878D82A}">
                    <a16:rowId xmlns:a16="http://schemas.microsoft.com/office/drawing/2014/main" val="1006342952"/>
                  </a:ext>
                </a:extLst>
              </a:tr>
              <a:tr h="763234">
                <a:tc>
                  <a:txBody>
                    <a:bodyPr/>
                    <a:lstStyle/>
                    <a:p>
                      <a:r>
                        <a:rPr lang="en-US" dirty="0"/>
                        <a:t>100 ITEMS MAXIMUM</a:t>
                      </a:r>
                      <a:endParaRPr lang="en-IN" dirty="0"/>
                    </a:p>
                  </a:txBody>
                  <a:tcPr/>
                </a:tc>
                <a:tc>
                  <a:txBody>
                    <a:bodyPr/>
                    <a:lstStyle/>
                    <a:p>
                      <a:r>
                        <a:rPr lang="en-US" dirty="0"/>
                        <a:t>50+ NEW ADDITIONAL MENU</a:t>
                      </a:r>
                      <a:endParaRPr lang="en-IN" dirty="0"/>
                    </a:p>
                  </a:txBody>
                  <a:tcPr/>
                </a:tc>
                <a:extLst>
                  <a:ext uri="{0D108BD9-81ED-4DB2-BD59-A6C34878D82A}">
                    <a16:rowId xmlns:a16="http://schemas.microsoft.com/office/drawing/2014/main" val="520936154"/>
                  </a:ext>
                </a:extLst>
              </a:tr>
              <a:tr h="763234">
                <a:tc>
                  <a:txBody>
                    <a:bodyPr/>
                    <a:lstStyle/>
                    <a:p>
                      <a:r>
                        <a:rPr lang="en-US" dirty="0"/>
                        <a:t>10 KM RADIUS ZONE</a:t>
                      </a:r>
                      <a:endParaRPr lang="en-IN" dirty="0"/>
                    </a:p>
                  </a:txBody>
                  <a:tcPr/>
                </a:tc>
                <a:tc>
                  <a:txBody>
                    <a:bodyPr/>
                    <a:lstStyle/>
                    <a:p>
                      <a:r>
                        <a:rPr lang="en-US" dirty="0"/>
                        <a:t>15 KM RADIUS ZONE</a:t>
                      </a:r>
                      <a:endParaRPr lang="en-IN" dirty="0"/>
                    </a:p>
                  </a:txBody>
                  <a:tcPr/>
                </a:tc>
                <a:extLst>
                  <a:ext uri="{0D108BD9-81ED-4DB2-BD59-A6C34878D82A}">
                    <a16:rowId xmlns:a16="http://schemas.microsoft.com/office/drawing/2014/main" val="3088678612"/>
                  </a:ext>
                </a:extLst>
              </a:tr>
              <a:tr h="763234">
                <a:tc>
                  <a:txBody>
                    <a:bodyPr/>
                    <a:lstStyle/>
                    <a:p>
                      <a:r>
                        <a:rPr lang="en-US" dirty="0"/>
                        <a:t>ONLY  CASH ON DELIVERY</a:t>
                      </a:r>
                      <a:endParaRPr lang="en-IN" dirty="0"/>
                    </a:p>
                  </a:txBody>
                  <a:tcPr/>
                </a:tc>
                <a:tc>
                  <a:txBody>
                    <a:bodyPr/>
                    <a:lstStyle/>
                    <a:p>
                      <a:r>
                        <a:rPr lang="en-US" dirty="0"/>
                        <a:t>FLEXIBLE PAYMENT ARRANGEMNET</a:t>
                      </a:r>
                      <a:endParaRPr lang="en-IN" dirty="0"/>
                    </a:p>
                  </a:txBody>
                  <a:tcPr/>
                </a:tc>
                <a:extLst>
                  <a:ext uri="{0D108BD9-81ED-4DB2-BD59-A6C34878D82A}">
                    <a16:rowId xmlns:a16="http://schemas.microsoft.com/office/drawing/2014/main" val="2728067778"/>
                  </a:ext>
                </a:extLst>
              </a:tr>
            </a:tbl>
          </a:graphicData>
        </a:graphic>
      </p:graphicFrame>
      <p:sp>
        <p:nvSpPr>
          <p:cNvPr id="4" name="Action Button: Home 3">
            <a:hlinkClick r:id="rId2"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82748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534400" cy="758952"/>
          </a:xfrm>
        </p:spPr>
        <p:txBody>
          <a:bodyPr>
            <a:normAutofit fontScale="90000"/>
          </a:bodyPr>
          <a:lstStyle/>
          <a:p>
            <a:r>
              <a:rPr lang="en-US" dirty="0"/>
              <a:t>Technology and HW, SW Requirement Specification</a:t>
            </a:r>
          </a:p>
        </p:txBody>
      </p:sp>
      <p:graphicFrame>
        <p:nvGraphicFramePr>
          <p:cNvPr id="5" name="Content Placeholder 4">
            <a:extLst>
              <a:ext uri="{FF2B5EF4-FFF2-40B4-BE49-F238E27FC236}">
                <a16:creationId xmlns:a16="http://schemas.microsoft.com/office/drawing/2014/main" id="{0D6729DB-0C0A-CEA6-6ED8-B1B02DEF35C4}"/>
              </a:ext>
            </a:extLst>
          </p:cNvPr>
          <p:cNvGraphicFramePr>
            <a:graphicFrameLocks noGrp="1"/>
          </p:cNvGraphicFramePr>
          <p:nvPr>
            <p:ph sz="quarter" idx="1"/>
            <p:extLst>
              <p:ext uri="{D42A27DB-BD31-4B8C-83A1-F6EECF244321}">
                <p14:modId xmlns:p14="http://schemas.microsoft.com/office/powerpoint/2010/main" val="1916247371"/>
              </p:ext>
            </p:extLst>
          </p:nvPr>
        </p:nvGraphicFramePr>
        <p:xfrm>
          <a:off x="304800" y="1556792"/>
          <a:ext cx="3907160" cy="3816424"/>
        </p:xfrm>
        <a:graphic>
          <a:graphicData uri="http://schemas.openxmlformats.org/drawingml/2006/table">
            <a:tbl>
              <a:tblPr firstRow="1" firstCol="1" bandRow="1">
                <a:tableStyleId>{5C22544A-7EE6-4342-B048-85BDC9FD1C3A}</a:tableStyleId>
              </a:tblPr>
              <a:tblGrid>
                <a:gridCol w="1953580">
                  <a:extLst>
                    <a:ext uri="{9D8B030D-6E8A-4147-A177-3AD203B41FA5}">
                      <a16:colId xmlns:a16="http://schemas.microsoft.com/office/drawing/2014/main" val="3859945033"/>
                    </a:ext>
                  </a:extLst>
                </a:gridCol>
                <a:gridCol w="1953580">
                  <a:extLst>
                    <a:ext uri="{9D8B030D-6E8A-4147-A177-3AD203B41FA5}">
                      <a16:colId xmlns:a16="http://schemas.microsoft.com/office/drawing/2014/main" val="560848189"/>
                    </a:ext>
                  </a:extLst>
                </a:gridCol>
              </a:tblGrid>
              <a:tr h="623005">
                <a:tc>
                  <a:txBody>
                    <a:bodyPr/>
                    <a:lstStyle/>
                    <a:p>
                      <a:pPr algn="just">
                        <a:lnSpc>
                          <a:spcPct val="107000"/>
                        </a:lnSpc>
                        <a:spcAft>
                          <a:spcPts val="800"/>
                        </a:spcAft>
                      </a:pPr>
                      <a:r>
                        <a:rPr lang="en-IN" sz="1200">
                          <a:effectLst/>
                        </a:rPr>
                        <a:t>Hardware Components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200">
                          <a:effectLst/>
                        </a:rPr>
                        <a:t>Specification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82562382"/>
                  </a:ext>
                </a:extLst>
              </a:tr>
              <a:tr h="592525">
                <a:tc>
                  <a:txBody>
                    <a:bodyPr/>
                    <a:lstStyle/>
                    <a:p>
                      <a:pPr algn="just">
                        <a:lnSpc>
                          <a:spcPct val="107000"/>
                        </a:lnSpc>
                        <a:spcAft>
                          <a:spcPts val="800"/>
                        </a:spcAft>
                      </a:pPr>
                      <a:r>
                        <a:rPr lang="en-IN" sz="1200">
                          <a:effectLst/>
                        </a:rPr>
                        <a:t>Processor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200">
                          <a:effectLst/>
                        </a:rPr>
                        <a:t>Intel core I5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69385025"/>
                  </a:ext>
                </a:extLst>
              </a:tr>
              <a:tr h="623005">
                <a:tc>
                  <a:txBody>
                    <a:bodyPr/>
                    <a:lstStyle/>
                    <a:p>
                      <a:pPr algn="just">
                        <a:lnSpc>
                          <a:spcPct val="107000"/>
                        </a:lnSpc>
                        <a:spcAft>
                          <a:spcPts val="800"/>
                        </a:spcAft>
                      </a:pPr>
                      <a:r>
                        <a:rPr lang="en-IN" sz="1200">
                          <a:effectLst/>
                        </a:rPr>
                        <a:t>RAM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200">
                          <a:effectLst/>
                        </a:rPr>
                        <a:t>8GB</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47860040"/>
                  </a:ext>
                </a:extLst>
              </a:tr>
              <a:tr h="623005">
                <a:tc>
                  <a:txBody>
                    <a:bodyPr/>
                    <a:lstStyle/>
                    <a:p>
                      <a:pPr algn="just">
                        <a:lnSpc>
                          <a:spcPct val="107000"/>
                        </a:lnSpc>
                        <a:spcAft>
                          <a:spcPts val="800"/>
                        </a:spcAft>
                      </a:pPr>
                      <a:r>
                        <a:rPr lang="en-IN" sz="1200">
                          <a:effectLst/>
                        </a:rPr>
                        <a:t>Hard disk</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200">
                          <a:effectLst/>
                        </a:rPr>
                        <a:t>512GB/1TB</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71523927"/>
                  </a:ext>
                </a:extLst>
              </a:tr>
              <a:tr h="731879">
                <a:tc>
                  <a:txBody>
                    <a:bodyPr/>
                    <a:lstStyle/>
                    <a:p>
                      <a:pPr algn="just">
                        <a:lnSpc>
                          <a:spcPct val="107000"/>
                        </a:lnSpc>
                        <a:spcAft>
                          <a:spcPts val="800"/>
                        </a:spcAft>
                      </a:pPr>
                      <a:r>
                        <a:rPr lang="en-IN" sz="1200">
                          <a:effectLst/>
                        </a:rPr>
                        <a:t>Monitor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200">
                          <a:effectLst/>
                        </a:rPr>
                        <a:t>15.6 color monitor or advance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92887210"/>
                  </a:ext>
                </a:extLst>
              </a:tr>
              <a:tr h="623005">
                <a:tc>
                  <a:txBody>
                    <a:bodyPr/>
                    <a:lstStyle/>
                    <a:p>
                      <a:pPr algn="just">
                        <a:lnSpc>
                          <a:spcPct val="107000"/>
                        </a:lnSpc>
                        <a:spcAft>
                          <a:spcPts val="800"/>
                        </a:spcAft>
                      </a:pPr>
                      <a:r>
                        <a:rPr lang="en-IN" sz="1200">
                          <a:effectLst/>
                        </a:rPr>
                        <a:t>Device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200" dirty="0">
                          <a:effectLst/>
                        </a:rPr>
                        <a:t>Keyboard, Mouse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63882169"/>
                  </a:ext>
                </a:extLst>
              </a:tr>
            </a:tbl>
          </a:graphicData>
        </a:graphic>
      </p:graphicFrame>
      <p:sp>
        <p:nvSpPr>
          <p:cNvPr id="4" name="Action Button: Home 3">
            <a:hlinkClick r:id="rId2"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7" name="Table 6">
            <a:extLst>
              <a:ext uri="{FF2B5EF4-FFF2-40B4-BE49-F238E27FC236}">
                <a16:creationId xmlns:a16="http://schemas.microsoft.com/office/drawing/2014/main" id="{BB0A660B-8D0B-5ADF-46D4-D24214805465}"/>
              </a:ext>
            </a:extLst>
          </p:cNvPr>
          <p:cNvGraphicFramePr>
            <a:graphicFrameLocks noGrp="1"/>
          </p:cNvGraphicFramePr>
          <p:nvPr>
            <p:extLst>
              <p:ext uri="{D42A27DB-BD31-4B8C-83A1-F6EECF244321}">
                <p14:modId xmlns:p14="http://schemas.microsoft.com/office/powerpoint/2010/main" val="2648952967"/>
              </p:ext>
            </p:extLst>
          </p:nvPr>
        </p:nvGraphicFramePr>
        <p:xfrm>
          <a:off x="4499992" y="1556792"/>
          <a:ext cx="4104456" cy="3816425"/>
        </p:xfrm>
        <a:graphic>
          <a:graphicData uri="http://schemas.openxmlformats.org/drawingml/2006/table">
            <a:tbl>
              <a:tblPr firstRow="1" firstCol="1" bandRow="1">
                <a:tableStyleId>{5C22544A-7EE6-4342-B048-85BDC9FD1C3A}</a:tableStyleId>
              </a:tblPr>
              <a:tblGrid>
                <a:gridCol w="2052228">
                  <a:extLst>
                    <a:ext uri="{9D8B030D-6E8A-4147-A177-3AD203B41FA5}">
                      <a16:colId xmlns:a16="http://schemas.microsoft.com/office/drawing/2014/main" val="377514695"/>
                    </a:ext>
                  </a:extLst>
                </a:gridCol>
                <a:gridCol w="2052228">
                  <a:extLst>
                    <a:ext uri="{9D8B030D-6E8A-4147-A177-3AD203B41FA5}">
                      <a16:colId xmlns:a16="http://schemas.microsoft.com/office/drawing/2014/main" val="454061301"/>
                    </a:ext>
                  </a:extLst>
                </a:gridCol>
              </a:tblGrid>
              <a:tr h="284658">
                <a:tc>
                  <a:txBody>
                    <a:bodyPr/>
                    <a:lstStyle/>
                    <a:p>
                      <a:pPr algn="just">
                        <a:lnSpc>
                          <a:spcPct val="107000"/>
                        </a:lnSpc>
                        <a:spcAft>
                          <a:spcPts val="800"/>
                        </a:spcAft>
                      </a:pPr>
                      <a:r>
                        <a:rPr lang="en-IN" sz="1200">
                          <a:effectLst/>
                        </a:rPr>
                        <a:t>Name of component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200">
                          <a:effectLst/>
                        </a:rPr>
                        <a:t>Specification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8771266"/>
                  </a:ext>
                </a:extLst>
              </a:tr>
              <a:tr h="270772">
                <a:tc>
                  <a:txBody>
                    <a:bodyPr/>
                    <a:lstStyle/>
                    <a:p>
                      <a:pPr algn="just">
                        <a:lnSpc>
                          <a:spcPct val="107000"/>
                        </a:lnSpc>
                        <a:spcAft>
                          <a:spcPts val="800"/>
                        </a:spcAft>
                      </a:pPr>
                      <a:r>
                        <a:rPr lang="en-IN" sz="1200">
                          <a:effectLst/>
                        </a:rPr>
                        <a:t>Operating System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200">
                          <a:effectLst/>
                        </a:rPr>
                        <a:t>WindowsXP,windows10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0269196"/>
                  </a:ext>
                </a:extLst>
              </a:tr>
              <a:tr h="700846">
                <a:tc>
                  <a:txBody>
                    <a:bodyPr/>
                    <a:lstStyle/>
                    <a:p>
                      <a:pPr algn="just">
                        <a:lnSpc>
                          <a:spcPct val="107000"/>
                        </a:lnSpc>
                        <a:spcAft>
                          <a:spcPts val="800"/>
                        </a:spcAft>
                      </a:pPr>
                      <a:r>
                        <a:rPr lang="en-IN" sz="1200">
                          <a:effectLst/>
                        </a:rPr>
                        <a:t>Control Panel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200">
                          <a:effectLst/>
                        </a:rPr>
                        <a:t>Xampp Control Panel/Wamp Control Panel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78041723"/>
                  </a:ext>
                </a:extLst>
              </a:tr>
              <a:tr h="938601">
                <a:tc>
                  <a:txBody>
                    <a:bodyPr/>
                    <a:lstStyle/>
                    <a:p>
                      <a:pPr algn="just">
                        <a:lnSpc>
                          <a:spcPct val="107000"/>
                        </a:lnSpc>
                        <a:spcAft>
                          <a:spcPts val="800"/>
                        </a:spcAft>
                      </a:pPr>
                      <a:r>
                        <a:rPr lang="en-IN" sz="1200">
                          <a:effectLst/>
                        </a:rPr>
                        <a:t>Software development kit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200">
                          <a:effectLst/>
                        </a:rPr>
                        <a:t>Google Chrome, Internet Explorer, Mozilla Firefox ( any appropriate or suitable browser)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39766437"/>
                  </a:ext>
                </a:extLst>
              </a:tr>
              <a:tr h="576259">
                <a:tc>
                  <a:txBody>
                    <a:bodyPr/>
                    <a:lstStyle/>
                    <a:p>
                      <a:pPr algn="just">
                        <a:lnSpc>
                          <a:spcPct val="107000"/>
                        </a:lnSpc>
                        <a:spcAft>
                          <a:spcPts val="800"/>
                        </a:spcAft>
                      </a:pPr>
                      <a:r>
                        <a:rPr lang="en-IN" sz="1200">
                          <a:effectLst/>
                        </a:rPr>
                        <a:t>Programming Language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200">
                          <a:effectLst/>
                        </a:rPr>
                        <a:t>PHP, HTML, JAVASCRIPT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24840973"/>
                  </a:ext>
                </a:extLst>
              </a:tr>
              <a:tr h="469030">
                <a:tc>
                  <a:txBody>
                    <a:bodyPr/>
                    <a:lstStyle/>
                    <a:p>
                      <a:pPr algn="just">
                        <a:lnSpc>
                          <a:spcPct val="107000"/>
                        </a:lnSpc>
                        <a:spcAft>
                          <a:spcPts val="800"/>
                        </a:spcAft>
                      </a:pPr>
                      <a:r>
                        <a:rPr lang="en-IN" sz="1200">
                          <a:effectLst/>
                        </a:rPr>
                        <a:t>Server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200">
                          <a:effectLst/>
                        </a:rPr>
                        <a:t>Apache Web Server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39348228"/>
                  </a:ext>
                </a:extLst>
              </a:tr>
              <a:tr h="576259">
                <a:tc>
                  <a:txBody>
                    <a:bodyPr/>
                    <a:lstStyle/>
                    <a:p>
                      <a:pPr algn="just">
                        <a:lnSpc>
                          <a:spcPct val="107000"/>
                        </a:lnSpc>
                        <a:spcAft>
                          <a:spcPts val="800"/>
                        </a:spcAft>
                      </a:pPr>
                      <a:r>
                        <a:rPr lang="en-IN" sz="1200">
                          <a:effectLst/>
                        </a:rPr>
                        <a:t>Database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200" dirty="0">
                          <a:effectLst/>
                        </a:rPr>
                        <a:t>MySQL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71167869"/>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Modules and its short description</a:t>
            </a:r>
          </a:p>
        </p:txBody>
      </p:sp>
      <p:sp>
        <p:nvSpPr>
          <p:cNvPr id="2" name="Content Placeholder 1"/>
          <p:cNvSpPr>
            <a:spLocks noGrp="1"/>
          </p:cNvSpPr>
          <p:nvPr>
            <p:ph sz="quarter" idx="1"/>
          </p:nvPr>
        </p:nvSpPr>
        <p:spPr/>
        <p:txBody>
          <a:bodyPr/>
          <a:lstStyle/>
          <a:p>
            <a:r>
              <a:rPr lang="en-US" dirty="0"/>
              <a:t>Order Module: We can create, read, update and delete Order from this module</a:t>
            </a:r>
          </a:p>
          <a:p>
            <a:r>
              <a:rPr lang="en-US" dirty="0"/>
              <a:t>Food Item Module: All the operations related to Food Item, is managed by this module</a:t>
            </a:r>
          </a:p>
          <a:p>
            <a:r>
              <a:rPr lang="en-US" dirty="0"/>
              <a:t> Sales Module: Sales Module is used to manage the Sales</a:t>
            </a:r>
          </a:p>
          <a:p>
            <a:r>
              <a:rPr lang="en-US" dirty="0"/>
              <a:t> Delivery Module: It has been developed for managing the Delivery Payment Module: It manages the Payment</a:t>
            </a:r>
          </a:p>
          <a:p>
            <a:r>
              <a:rPr lang="en-US" dirty="0"/>
              <a:t>Customer Module: Customer operations will be managed by Customer module</a:t>
            </a:r>
          </a:p>
        </p:txBody>
      </p:sp>
      <p:sp>
        <p:nvSpPr>
          <p:cNvPr id="4" name="Action Button: Home 3">
            <a:hlinkClick r:id="rId2"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Users and their role description</a:t>
            </a:r>
          </a:p>
        </p:txBody>
      </p:sp>
      <p:sp>
        <p:nvSpPr>
          <p:cNvPr id="2" name="Content Placeholder 1"/>
          <p:cNvSpPr>
            <a:spLocks noGrp="1"/>
          </p:cNvSpPr>
          <p:nvPr>
            <p:ph sz="quarter" idx="1"/>
          </p:nvPr>
        </p:nvSpPr>
        <p:spPr/>
        <p:txBody>
          <a:bodyPr/>
          <a:lstStyle/>
          <a:p>
            <a:r>
              <a:rPr lang="en-US" dirty="0"/>
              <a:t>ADMIN : MANAGE THE USERS AND FOOD CATEGORIES.</a:t>
            </a:r>
          </a:p>
          <a:p>
            <a:endParaRPr lang="en-US" dirty="0"/>
          </a:p>
          <a:p>
            <a:r>
              <a:rPr lang="en-US" dirty="0"/>
              <a:t>USER : USER CAN ORDERING FOOD ONLINE AND MANAGE THE CART.</a:t>
            </a:r>
          </a:p>
        </p:txBody>
      </p:sp>
      <p:sp>
        <p:nvSpPr>
          <p:cNvPr id="4" name="Action Button: Home 3">
            <a:hlinkClick r:id="rId2"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Limitations</a:t>
            </a:r>
          </a:p>
        </p:txBody>
      </p:sp>
      <p:sp>
        <p:nvSpPr>
          <p:cNvPr id="2" name="Content Placeholder 1"/>
          <p:cNvSpPr>
            <a:spLocks noGrp="1"/>
          </p:cNvSpPr>
          <p:nvPr>
            <p:ph sz="quarter" idx="1"/>
          </p:nvPr>
        </p:nvSpPr>
        <p:spPr/>
        <p:txBody>
          <a:bodyPr/>
          <a:lstStyle/>
          <a:p>
            <a:r>
              <a:rPr lang="en-US" dirty="0"/>
              <a:t>ORDERING ZONE</a:t>
            </a:r>
          </a:p>
          <a:p>
            <a:endParaRPr lang="en-US" dirty="0"/>
          </a:p>
          <a:p>
            <a:r>
              <a:rPr lang="en-US" dirty="0"/>
              <a:t>AFTER 15 MINUTES IF ORDER GETS CANCEL THE CUTOMER ONLY GET 95% OF AMOUNT.</a:t>
            </a:r>
          </a:p>
          <a:p>
            <a:endParaRPr lang="en-US" dirty="0"/>
          </a:p>
        </p:txBody>
      </p:sp>
      <p:sp>
        <p:nvSpPr>
          <p:cNvPr id="4" name="Action Button: Home 3">
            <a:hlinkClick r:id="rId2"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Enhancement</a:t>
            </a:r>
            <a:endParaRPr lang="en-IN" dirty="0"/>
          </a:p>
        </p:txBody>
      </p:sp>
      <p:sp>
        <p:nvSpPr>
          <p:cNvPr id="3" name="Content Placeholder 2"/>
          <p:cNvSpPr>
            <a:spLocks noGrp="1"/>
          </p:cNvSpPr>
          <p:nvPr>
            <p:ph sz="quarter" idx="1"/>
          </p:nvPr>
        </p:nvSpPr>
        <p:spPr/>
        <p:txBody>
          <a:bodyPr/>
          <a:lstStyle/>
          <a:p>
            <a:pPr marL="0" indent="0">
              <a:buNone/>
            </a:pPr>
            <a:r>
              <a:rPr lang="en-IN" b="1" dirty="0"/>
              <a:t>Not decided yet ! </a:t>
            </a:r>
          </a:p>
        </p:txBody>
      </p:sp>
      <p:sp>
        <p:nvSpPr>
          <p:cNvPr id="4" name="Action Button: Home 3">
            <a:hlinkClick r:id="rId2"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Project definition format</Template>
  <TotalTime>110</TotalTime>
  <Words>406</Words>
  <Application>Microsoft Office PowerPoint</Application>
  <PresentationFormat>On-screen Show (4:3)</PresentationFormat>
  <Paragraphs>80</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Calibri</vt:lpstr>
      <vt:lpstr>Century Schoolbook</vt:lpstr>
      <vt:lpstr>Open Sans</vt:lpstr>
      <vt:lpstr>Wingdings</vt:lpstr>
      <vt:lpstr>Wingdings 2</vt:lpstr>
      <vt:lpstr>Oriel</vt:lpstr>
      <vt:lpstr>ONLINE FOOD ORDERING SYSTEM</vt:lpstr>
      <vt:lpstr>INDEX</vt:lpstr>
      <vt:lpstr>Abstract </vt:lpstr>
      <vt:lpstr>Comparison of new system with existing system</vt:lpstr>
      <vt:lpstr>Technology and HW, SW Requirement Specification</vt:lpstr>
      <vt:lpstr>Modules and its short description</vt:lpstr>
      <vt:lpstr>Users and their role description</vt:lpstr>
      <vt:lpstr>Limitations</vt:lpstr>
      <vt:lpstr>Future Enhancement</vt:lpstr>
      <vt:lpstr>References &amp; Bibliography</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your project</dc:title>
  <dc:creator>sahil</dc:creator>
  <cp:lastModifiedBy>Krishna Rathwa</cp:lastModifiedBy>
  <cp:revision>4</cp:revision>
  <dcterms:created xsi:type="dcterms:W3CDTF">2022-11-15T04:09:26Z</dcterms:created>
  <dcterms:modified xsi:type="dcterms:W3CDTF">2023-03-03T04:07:13Z</dcterms:modified>
</cp:coreProperties>
</file>