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85CB824-2D1E-4F5E-B11D-482305D92053}">
          <p14:sldIdLst>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4660"/>
  </p:normalViewPr>
  <p:slideViewPr>
    <p:cSldViewPr snapToGrid="0">
      <p:cViewPr varScale="1">
        <p:scale>
          <a:sx n="63" d="100"/>
          <a:sy n="63" d="100"/>
        </p:scale>
        <p:origin x="90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60C1F0-F41F-4840-B22A-ADCD450C19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C7132D4-AD71-4BB7-9B70-6241D24139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5AF434-C69F-4A54-8569-ED030872FC2B}" type="datetimeFigureOut">
              <a:rPr lang="en-IN" smtClean="0"/>
              <a:t>02-12-2021</a:t>
            </a:fld>
            <a:endParaRPr lang="en-IN"/>
          </a:p>
        </p:txBody>
      </p:sp>
      <p:sp>
        <p:nvSpPr>
          <p:cNvPr id="4" name="Footer Placeholder 3">
            <a:extLst>
              <a:ext uri="{FF2B5EF4-FFF2-40B4-BE49-F238E27FC236}">
                <a16:creationId xmlns:a16="http://schemas.microsoft.com/office/drawing/2014/main" id="{0DA15ED2-6940-4824-9A87-C5E96FE6011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11478AA-2ACE-4142-AFAD-2F07A0950D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B63E02-2766-4C41-98F5-97B0E6E89648}" type="slidenum">
              <a:rPr lang="en-IN" smtClean="0"/>
              <a:t>‹#›</a:t>
            </a:fld>
            <a:endParaRPr lang="en-IN"/>
          </a:p>
        </p:txBody>
      </p:sp>
    </p:spTree>
    <p:extLst>
      <p:ext uri="{BB962C8B-B14F-4D97-AF65-F5344CB8AC3E}">
        <p14:creationId xmlns:p14="http://schemas.microsoft.com/office/powerpoint/2010/main" val="233727870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28981-E803-47A7-AF6A-FA93C460C73F}" type="datetimeFigureOut">
              <a:rPr lang="en-IN" smtClean="0"/>
              <a:t>02-12-2021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958E0-38FE-49EF-95BD-786D70C0BD92}" type="slidenum">
              <a:rPr lang="en-IN" smtClean="0"/>
              <a:t>‹#›</a:t>
            </a:fld>
            <a:endParaRPr lang="en-IN"/>
          </a:p>
        </p:txBody>
      </p:sp>
    </p:spTree>
    <p:extLst>
      <p:ext uri="{BB962C8B-B14F-4D97-AF65-F5344CB8AC3E}">
        <p14:creationId xmlns:p14="http://schemas.microsoft.com/office/powerpoint/2010/main" val="341777482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BBC6-C048-4C82-B2E4-A2F38861F4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4A2AA1-0556-46CB-ACFC-34D1E70E4F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5BAD44-6292-41E1-8B40-ABE02CB2D468}"/>
              </a:ext>
            </a:extLst>
          </p:cNvPr>
          <p:cNvSpPr>
            <a:spLocks noGrp="1"/>
          </p:cNvSpPr>
          <p:nvPr>
            <p:ph type="dt" sz="half" idx="10"/>
          </p:nvPr>
        </p:nvSpPr>
        <p:spPr/>
        <p:txBody>
          <a:bodyPr/>
          <a:lstStyle/>
          <a:p>
            <a:fld id="{7EBF802E-9EE2-454C-A22F-16011BD17D17}" type="datetime1">
              <a:rPr lang="en-IN" smtClean="0"/>
              <a:t>02-12-2021</a:t>
            </a:fld>
            <a:endParaRPr lang="en-IN"/>
          </a:p>
        </p:txBody>
      </p:sp>
      <p:sp>
        <p:nvSpPr>
          <p:cNvPr id="5" name="Footer Placeholder 4">
            <a:extLst>
              <a:ext uri="{FF2B5EF4-FFF2-40B4-BE49-F238E27FC236}">
                <a16:creationId xmlns:a16="http://schemas.microsoft.com/office/drawing/2014/main" id="{DB78C0C5-1ED2-4DA1-93D7-B642ABAB0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43CEE4-3120-4C84-B60F-AFAB566DA3E5}"/>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1942292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2788-B490-41F9-950F-92D9E8AA7C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09DB79-B888-4964-839E-5BB39E2AAA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5E4EA2-37A6-4839-80CC-6891BF555AAF}"/>
              </a:ext>
            </a:extLst>
          </p:cNvPr>
          <p:cNvSpPr>
            <a:spLocks noGrp="1"/>
          </p:cNvSpPr>
          <p:nvPr>
            <p:ph type="dt" sz="half" idx="10"/>
          </p:nvPr>
        </p:nvSpPr>
        <p:spPr/>
        <p:txBody>
          <a:bodyPr/>
          <a:lstStyle/>
          <a:p>
            <a:fld id="{EF943584-66C4-42EE-9D4F-F74288C00898}" type="datetime1">
              <a:rPr lang="en-IN" smtClean="0"/>
              <a:t>02-12-2021</a:t>
            </a:fld>
            <a:endParaRPr lang="en-IN"/>
          </a:p>
        </p:txBody>
      </p:sp>
      <p:sp>
        <p:nvSpPr>
          <p:cNvPr id="5" name="Footer Placeholder 4">
            <a:extLst>
              <a:ext uri="{FF2B5EF4-FFF2-40B4-BE49-F238E27FC236}">
                <a16:creationId xmlns:a16="http://schemas.microsoft.com/office/drawing/2014/main" id="{82EB7ADC-D9ED-444E-AD60-B97EE78B6D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C19F5B-8A92-4FAE-B19D-53E57DEB2008}"/>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49321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A2A757-F934-455F-89D0-9A3A834823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6F803A-2B33-484F-B5C5-4F29098215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1B259A-7064-465B-81F7-134B4101417C}"/>
              </a:ext>
            </a:extLst>
          </p:cNvPr>
          <p:cNvSpPr>
            <a:spLocks noGrp="1"/>
          </p:cNvSpPr>
          <p:nvPr>
            <p:ph type="dt" sz="half" idx="10"/>
          </p:nvPr>
        </p:nvSpPr>
        <p:spPr/>
        <p:txBody>
          <a:bodyPr/>
          <a:lstStyle/>
          <a:p>
            <a:fld id="{23C916CC-BDD5-4607-8865-622928E01E28}" type="datetime1">
              <a:rPr lang="en-IN" smtClean="0"/>
              <a:t>02-12-2021</a:t>
            </a:fld>
            <a:endParaRPr lang="en-IN"/>
          </a:p>
        </p:txBody>
      </p:sp>
      <p:sp>
        <p:nvSpPr>
          <p:cNvPr id="5" name="Footer Placeholder 4">
            <a:extLst>
              <a:ext uri="{FF2B5EF4-FFF2-40B4-BE49-F238E27FC236}">
                <a16:creationId xmlns:a16="http://schemas.microsoft.com/office/drawing/2014/main" id="{AAC5678D-D4BD-483B-BBF0-00035B4969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B66934-79B8-4917-BC86-B83B82DE7DD5}"/>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67790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CA648-ABF3-405B-AF49-77BE02EDC0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C1B15D-349B-4236-B4F7-73F1277162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8F16CF-679F-4D48-8C19-BB4E042DB5E4}"/>
              </a:ext>
            </a:extLst>
          </p:cNvPr>
          <p:cNvSpPr>
            <a:spLocks noGrp="1"/>
          </p:cNvSpPr>
          <p:nvPr>
            <p:ph type="dt" sz="half" idx="10"/>
          </p:nvPr>
        </p:nvSpPr>
        <p:spPr/>
        <p:txBody>
          <a:bodyPr/>
          <a:lstStyle/>
          <a:p>
            <a:fld id="{C371B4D2-C7DF-44C3-836D-CB5AFFCA514B}" type="datetime1">
              <a:rPr lang="en-IN" smtClean="0"/>
              <a:t>02-12-2021</a:t>
            </a:fld>
            <a:endParaRPr lang="en-IN"/>
          </a:p>
        </p:txBody>
      </p:sp>
      <p:sp>
        <p:nvSpPr>
          <p:cNvPr id="5" name="Footer Placeholder 4">
            <a:extLst>
              <a:ext uri="{FF2B5EF4-FFF2-40B4-BE49-F238E27FC236}">
                <a16:creationId xmlns:a16="http://schemas.microsoft.com/office/drawing/2014/main" id="{955FDDCD-478A-4991-9E9F-182DBBDBAF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B4D5AD-D677-4A62-A966-C9E879BB616E}"/>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369375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26C66-9EAF-4755-A084-0655ABF578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048900-10CA-4A39-95E7-A4DFC4AE9F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9E2287-5B7A-43A1-9614-E4DC03CE6CBD}"/>
              </a:ext>
            </a:extLst>
          </p:cNvPr>
          <p:cNvSpPr>
            <a:spLocks noGrp="1"/>
          </p:cNvSpPr>
          <p:nvPr>
            <p:ph type="dt" sz="half" idx="10"/>
          </p:nvPr>
        </p:nvSpPr>
        <p:spPr/>
        <p:txBody>
          <a:bodyPr/>
          <a:lstStyle/>
          <a:p>
            <a:fld id="{30FE359B-2E72-4F71-8CC5-DA6951228A95}" type="datetime1">
              <a:rPr lang="en-IN" smtClean="0"/>
              <a:t>02-12-2021</a:t>
            </a:fld>
            <a:endParaRPr lang="en-IN"/>
          </a:p>
        </p:txBody>
      </p:sp>
      <p:sp>
        <p:nvSpPr>
          <p:cNvPr id="5" name="Footer Placeholder 4">
            <a:extLst>
              <a:ext uri="{FF2B5EF4-FFF2-40B4-BE49-F238E27FC236}">
                <a16:creationId xmlns:a16="http://schemas.microsoft.com/office/drawing/2014/main" id="{BDFD10A4-B1C4-40A4-93C1-D89D90A1B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3A2153-7906-47ED-A096-C33C21176E63}"/>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1754557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EA10-D2D9-4998-8488-783A0BECB3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3299F8-EBA6-437F-9D76-2D4BCF7D7D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16A4FC-FA72-44F7-A279-4668B7A3DF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ACCAC8-93D0-4CE9-868E-744A1C85A5F3}"/>
              </a:ext>
            </a:extLst>
          </p:cNvPr>
          <p:cNvSpPr>
            <a:spLocks noGrp="1"/>
          </p:cNvSpPr>
          <p:nvPr>
            <p:ph type="dt" sz="half" idx="10"/>
          </p:nvPr>
        </p:nvSpPr>
        <p:spPr/>
        <p:txBody>
          <a:bodyPr/>
          <a:lstStyle/>
          <a:p>
            <a:fld id="{DD805D01-D8FB-4D91-A66A-B86503E999A2}" type="datetime1">
              <a:rPr lang="en-IN" smtClean="0"/>
              <a:t>02-12-2021</a:t>
            </a:fld>
            <a:endParaRPr lang="en-IN"/>
          </a:p>
        </p:txBody>
      </p:sp>
      <p:sp>
        <p:nvSpPr>
          <p:cNvPr id="6" name="Footer Placeholder 5">
            <a:extLst>
              <a:ext uri="{FF2B5EF4-FFF2-40B4-BE49-F238E27FC236}">
                <a16:creationId xmlns:a16="http://schemas.microsoft.com/office/drawing/2014/main" id="{53FE2429-ECEC-47BE-87F5-D19011D6E6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E1CDBE-09E8-4229-B083-C4651A178894}"/>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405292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6D880-FF33-4BF8-BA0B-53F59E62FD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391D9D-EAFD-48EF-B038-F6CD2FEA28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C753E0-065A-4BFD-B730-09B78F9F85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BBBDDA-D1D1-4968-BE29-D9F13C7713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C67589-EADD-4300-9DC4-A966C8ADB6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2014FE-BA42-478D-AA8F-D580029351B0}"/>
              </a:ext>
            </a:extLst>
          </p:cNvPr>
          <p:cNvSpPr>
            <a:spLocks noGrp="1"/>
          </p:cNvSpPr>
          <p:nvPr>
            <p:ph type="dt" sz="half" idx="10"/>
          </p:nvPr>
        </p:nvSpPr>
        <p:spPr/>
        <p:txBody>
          <a:bodyPr/>
          <a:lstStyle/>
          <a:p>
            <a:fld id="{F3491BC0-FC74-4B59-8A24-6920C38B4A9F}" type="datetime1">
              <a:rPr lang="en-IN" smtClean="0"/>
              <a:t>02-12-2021</a:t>
            </a:fld>
            <a:endParaRPr lang="en-IN"/>
          </a:p>
        </p:txBody>
      </p:sp>
      <p:sp>
        <p:nvSpPr>
          <p:cNvPr id="8" name="Footer Placeholder 7">
            <a:extLst>
              <a:ext uri="{FF2B5EF4-FFF2-40B4-BE49-F238E27FC236}">
                <a16:creationId xmlns:a16="http://schemas.microsoft.com/office/drawing/2014/main" id="{A2F14FEF-789E-46FD-BE53-91DBECFB55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3200FE-63AF-4100-9567-D1E30F165066}"/>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416162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9F42-4D50-4A18-82FC-DF290DFB3C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25B9BF-6021-4706-AC1F-641E4C26D6C0}"/>
              </a:ext>
            </a:extLst>
          </p:cNvPr>
          <p:cNvSpPr>
            <a:spLocks noGrp="1"/>
          </p:cNvSpPr>
          <p:nvPr>
            <p:ph type="dt" sz="half" idx="10"/>
          </p:nvPr>
        </p:nvSpPr>
        <p:spPr/>
        <p:txBody>
          <a:bodyPr/>
          <a:lstStyle/>
          <a:p>
            <a:fld id="{73BC6FFD-958F-4D3F-9EAC-66550D864075}" type="datetime1">
              <a:rPr lang="en-IN" smtClean="0"/>
              <a:t>02-12-2021</a:t>
            </a:fld>
            <a:endParaRPr lang="en-IN"/>
          </a:p>
        </p:txBody>
      </p:sp>
      <p:sp>
        <p:nvSpPr>
          <p:cNvPr id="4" name="Footer Placeholder 3">
            <a:extLst>
              <a:ext uri="{FF2B5EF4-FFF2-40B4-BE49-F238E27FC236}">
                <a16:creationId xmlns:a16="http://schemas.microsoft.com/office/drawing/2014/main" id="{EF779499-031F-4E2B-9C57-03D3D22DB2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749B18-768D-4941-9DFB-569FBEF2A770}"/>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3352700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7B5144-1FDA-400F-A132-61BE70CE40A2}"/>
              </a:ext>
            </a:extLst>
          </p:cNvPr>
          <p:cNvSpPr>
            <a:spLocks noGrp="1"/>
          </p:cNvSpPr>
          <p:nvPr>
            <p:ph type="dt" sz="half" idx="10"/>
          </p:nvPr>
        </p:nvSpPr>
        <p:spPr/>
        <p:txBody>
          <a:bodyPr/>
          <a:lstStyle/>
          <a:p>
            <a:fld id="{305504E8-F8F0-45BB-B92E-22D68B12DC14}" type="datetime1">
              <a:rPr lang="en-IN" smtClean="0"/>
              <a:t>02-12-2021</a:t>
            </a:fld>
            <a:endParaRPr lang="en-IN"/>
          </a:p>
        </p:txBody>
      </p:sp>
      <p:sp>
        <p:nvSpPr>
          <p:cNvPr id="3" name="Footer Placeholder 2">
            <a:extLst>
              <a:ext uri="{FF2B5EF4-FFF2-40B4-BE49-F238E27FC236}">
                <a16:creationId xmlns:a16="http://schemas.microsoft.com/office/drawing/2014/main" id="{B867D7B2-4161-4C2F-A6FA-05671BBC91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BC8754-B491-4341-B772-68AB394B3269}"/>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2692652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DD1CF-B908-45B3-BD91-E3BD2BA85F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BAE4DE-F20A-46A4-AFF7-C22B739290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8E285D-07B2-49C2-8729-670DC98AC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C39B6F-9B4E-4234-8C21-AA387B852734}"/>
              </a:ext>
            </a:extLst>
          </p:cNvPr>
          <p:cNvSpPr>
            <a:spLocks noGrp="1"/>
          </p:cNvSpPr>
          <p:nvPr>
            <p:ph type="dt" sz="half" idx="10"/>
          </p:nvPr>
        </p:nvSpPr>
        <p:spPr/>
        <p:txBody>
          <a:bodyPr/>
          <a:lstStyle/>
          <a:p>
            <a:fld id="{0BE71DF3-2476-4083-9962-F3B33227D348}" type="datetime1">
              <a:rPr lang="en-IN" smtClean="0"/>
              <a:t>02-12-2021</a:t>
            </a:fld>
            <a:endParaRPr lang="en-IN"/>
          </a:p>
        </p:txBody>
      </p:sp>
      <p:sp>
        <p:nvSpPr>
          <p:cNvPr id="6" name="Footer Placeholder 5">
            <a:extLst>
              <a:ext uri="{FF2B5EF4-FFF2-40B4-BE49-F238E27FC236}">
                <a16:creationId xmlns:a16="http://schemas.microsoft.com/office/drawing/2014/main" id="{87A358FF-2948-4011-B571-DB85B2FA54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D8D285-946B-4E7E-B4C3-8CCD13E912FE}"/>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2476627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8571E-1D55-414C-86E3-FBA6CA2A6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D72BDB-7DB8-40E1-B377-101A21C8F7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A50BDE-EE34-4734-8F01-5D44268C65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D5889-CEC8-4E13-9230-20CD5C789495}"/>
              </a:ext>
            </a:extLst>
          </p:cNvPr>
          <p:cNvSpPr>
            <a:spLocks noGrp="1"/>
          </p:cNvSpPr>
          <p:nvPr>
            <p:ph type="dt" sz="half" idx="10"/>
          </p:nvPr>
        </p:nvSpPr>
        <p:spPr/>
        <p:txBody>
          <a:bodyPr/>
          <a:lstStyle/>
          <a:p>
            <a:fld id="{F4A30E45-7180-421E-BAEC-67387B79FED7}" type="datetime1">
              <a:rPr lang="en-IN" smtClean="0"/>
              <a:t>02-12-2021</a:t>
            </a:fld>
            <a:endParaRPr lang="en-IN"/>
          </a:p>
        </p:txBody>
      </p:sp>
      <p:sp>
        <p:nvSpPr>
          <p:cNvPr id="6" name="Footer Placeholder 5">
            <a:extLst>
              <a:ext uri="{FF2B5EF4-FFF2-40B4-BE49-F238E27FC236}">
                <a16:creationId xmlns:a16="http://schemas.microsoft.com/office/drawing/2014/main" id="{84F8E298-50B4-43BB-ADBF-D538A1274D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B8A3EC-C22E-4500-B552-E03796D13487}"/>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798674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1A5B7F-C985-4FD0-BB13-2D8878912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3F021A-9178-4C49-97FA-E46AB784B8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AE93F2-0662-48BE-99FC-2321CA8C6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9E32AE-CF2A-4341-A4A5-61D2C0C9A775}" type="datetime1">
              <a:rPr lang="en-IN" smtClean="0"/>
              <a:t>02-12-2021</a:t>
            </a:fld>
            <a:endParaRPr lang="en-IN"/>
          </a:p>
        </p:txBody>
      </p:sp>
      <p:sp>
        <p:nvSpPr>
          <p:cNvPr id="5" name="Footer Placeholder 4">
            <a:extLst>
              <a:ext uri="{FF2B5EF4-FFF2-40B4-BE49-F238E27FC236}">
                <a16:creationId xmlns:a16="http://schemas.microsoft.com/office/drawing/2014/main" id="{9A5AF0FA-58CE-4E1B-91B0-0F53D9961A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13BF5D-949E-4E28-BB17-8A01A4FEF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F642A-1347-40E3-ABF3-3DBE15D3D4D5}" type="slidenum">
              <a:rPr lang="en-IN" smtClean="0"/>
              <a:t>‹#›</a:t>
            </a:fld>
            <a:endParaRPr lang="en-IN"/>
          </a:p>
        </p:txBody>
      </p:sp>
    </p:spTree>
    <p:extLst>
      <p:ext uri="{BB962C8B-B14F-4D97-AF65-F5344CB8AC3E}">
        <p14:creationId xmlns:p14="http://schemas.microsoft.com/office/powerpoint/2010/main" val="3855906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1E56-84A7-4E4D-9862-C5037F440322}"/>
              </a:ext>
            </a:extLst>
          </p:cNvPr>
          <p:cNvSpPr>
            <a:spLocks noGrp="1"/>
          </p:cNvSpPr>
          <p:nvPr>
            <p:ph type="ctrTitle"/>
          </p:nvPr>
        </p:nvSpPr>
        <p:spPr>
          <a:xfrm>
            <a:off x="4068000" y="-23259"/>
            <a:ext cx="3949700" cy="514350"/>
          </a:xfrm>
        </p:spPr>
        <p:txBody>
          <a:bodyPr lIns="0" tIns="0" rIns="0" bIns="0" anchor="ctr" anchorCtr="1">
            <a:normAutofit fontScale="90000"/>
          </a:bodyPr>
          <a:lstStyle/>
          <a:p>
            <a:pPr>
              <a:lnSpc>
                <a:spcPct val="150000"/>
              </a:lnSpc>
            </a:pPr>
            <a:r>
              <a:rPr lang="en-US" sz="1800" b="1" dirty="0">
                <a:solidFill>
                  <a:srgbClr val="262699"/>
                </a:solidFill>
                <a:effectLst/>
                <a:latin typeface="Times New Roman" panose="02020603050405020304" pitchFamily="18" charset="0"/>
                <a:ea typeface="Calibri" panose="020F0502020204030204" pitchFamily="34" charset="0"/>
                <a:cs typeface="Times New Roman" panose="02020603050405020304" pitchFamily="18" charset="0"/>
              </a:rPr>
              <a:t>SRM UNIVERSITY ANDHRA PRADESH</a:t>
            </a:r>
            <a:endParaRPr lang="en-IN" sz="1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361507" y="519685"/>
            <a:ext cx="11451265" cy="6221357"/>
          </a:xfrm>
        </p:spPr>
        <p:txBody>
          <a:bodyPr tIns="0" bIns="0" anchor="ctr" anchorCtr="1">
            <a:normAutofit fontScale="25000" lnSpcReduction="20000"/>
          </a:bodyPr>
          <a:lstStyle/>
          <a:p>
            <a:pPr>
              <a:lnSpc>
                <a:spcPct val="170000"/>
              </a:lnSpc>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Introduction to Programming Using C Project Report On</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70000"/>
              </a:lnSpc>
            </a:pPr>
            <a:r>
              <a:rPr lang="en-US" sz="48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Electronic Railway Ticket Booking (ERTB PROJECT)</a:t>
            </a:r>
          </a:p>
          <a:p>
            <a:pPr algn="ctr">
              <a:lnSpc>
                <a:spcPct val="170000"/>
              </a:lnSpc>
              <a:spcAft>
                <a:spcPts val="800"/>
              </a:spcAft>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Submitted In Partial Fulfillment For The Award Of The Degree In</a:t>
            </a:r>
            <a:endParaRPr lang="en-IN" sz="3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70000"/>
              </a:lnSpc>
              <a:spcAft>
                <a:spcPts val="8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BACHELOR OF TECHNOLOGY</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70000"/>
              </a:lnSpc>
              <a:spcAft>
                <a:spcPts val="8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IN</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70000"/>
              </a:lnSpc>
              <a:spcAft>
                <a:spcPts val="800"/>
              </a:spcAft>
            </a:pPr>
            <a:r>
              <a:rPr lang="en-US" sz="4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COMPUTER SCIENCE AND ENGINEERING</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70000"/>
              </a:lnSpc>
              <a:spcAft>
                <a:spcPts val="8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Submitted by</a:t>
            </a:r>
          </a:p>
          <a:p>
            <a:pPr>
              <a:lnSpc>
                <a:spcPct val="170000"/>
              </a:lnSpc>
              <a:spcAft>
                <a:spcPts val="800"/>
              </a:spcAft>
            </a:pPr>
            <a:r>
              <a:rPr lang="en-US" sz="37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          Group:12</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800" dirty="0" err="1">
                <a:effectLst/>
                <a:latin typeface="Times New Roman" panose="02020603050405020304" pitchFamily="18" charset="0"/>
                <a:ea typeface="Calibri" panose="020F0502020204030204" pitchFamily="34" charset="0"/>
                <a:cs typeface="Times New Roman" panose="02020603050405020304" pitchFamily="18" charset="0"/>
              </a:rPr>
              <a:t>Section:C</a:t>
            </a:r>
            <a:endParaRPr lang="en-IN" sz="48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70000"/>
              </a:lnSpc>
              <a:spcAft>
                <a:spcPts val="8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1.Krishna Sai Raj </a:t>
            </a:r>
            <a:r>
              <a:rPr lang="en-US" sz="4800" b="1" dirty="0" err="1">
                <a:effectLst/>
                <a:latin typeface="Times New Roman" panose="02020603050405020304" pitchFamily="18" charset="0"/>
                <a:ea typeface="Calibri" panose="020F0502020204030204" pitchFamily="34" charset="0"/>
                <a:cs typeface="Times New Roman" panose="02020603050405020304" pitchFamily="18" charset="0"/>
              </a:rPr>
              <a:t>Ponneboina</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800" b="1" dirty="0">
                <a:latin typeface="Times New Roman" panose="02020603050405020304" pitchFamily="18" charset="0"/>
                <a:ea typeface="Calibri" panose="020F0502020204030204" pitchFamily="34" charset="0"/>
                <a:cs typeface="Times New Roman" panose="02020603050405020304" pitchFamily="18" charset="0"/>
              </a:rPr>
              <a:t> 						</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AP21110010165 </a:t>
            </a:r>
          </a:p>
          <a:p>
            <a:pPr marL="457200" indent="457200">
              <a:lnSpc>
                <a:spcPct val="170000"/>
              </a:lnSpc>
              <a:spcAft>
                <a:spcPts val="8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2. Milan </a:t>
            </a:r>
            <a:r>
              <a:rPr lang="en-US" sz="4800" b="1" dirty="0" err="1">
                <a:effectLst/>
                <a:latin typeface="Times New Roman" panose="02020603050405020304" pitchFamily="18" charset="0"/>
                <a:ea typeface="Calibri" panose="020F0502020204030204" pitchFamily="34" charset="0"/>
                <a:cs typeface="Times New Roman" panose="02020603050405020304" pitchFamily="18" charset="0"/>
              </a:rPr>
              <a:t>Liju</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 Mathew </a:t>
            </a:r>
            <a:r>
              <a:rPr lang="en-US" sz="4800" b="1" dirty="0">
                <a:latin typeface="Times New Roman" panose="02020603050405020304" pitchFamily="18" charset="0"/>
                <a:ea typeface="Calibri" panose="020F0502020204030204" pitchFamily="34" charset="0"/>
                <a:cs typeface="Times New Roman" panose="02020603050405020304" pitchFamily="18" charset="0"/>
              </a:rPr>
              <a:t> 							</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AP21110010166 </a:t>
            </a:r>
          </a:p>
          <a:p>
            <a:pPr marL="457200" indent="457200">
              <a:lnSpc>
                <a:spcPct val="170000"/>
              </a:lnSpc>
              <a:spcAft>
                <a:spcPts val="8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3. Gopi Chand </a:t>
            </a:r>
            <a:r>
              <a:rPr lang="en-US" sz="4800" b="1" dirty="0" err="1">
                <a:effectLst/>
                <a:latin typeface="Times New Roman" panose="02020603050405020304" pitchFamily="18" charset="0"/>
                <a:ea typeface="Calibri" panose="020F0502020204030204" pitchFamily="34" charset="0"/>
                <a:cs typeface="Times New Roman" panose="02020603050405020304" pitchFamily="18" charset="0"/>
              </a:rPr>
              <a:t>Medisetty</a:t>
            </a:r>
            <a:r>
              <a:rPr lang="en-US" sz="4800" b="1" dirty="0">
                <a:latin typeface="Times New Roman" panose="02020603050405020304" pitchFamily="18" charset="0"/>
                <a:ea typeface="Calibri" panose="020F0502020204030204" pitchFamily="34" charset="0"/>
                <a:cs typeface="Times New Roman" panose="02020603050405020304" pitchFamily="18" charset="0"/>
              </a:rPr>
              <a:t> 							</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AP21110010167</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70000"/>
              </a:lnSpc>
              <a:spcAft>
                <a:spcPts val="8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 Under the guidance of</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70000"/>
              </a:lnSpc>
              <a:spcAft>
                <a:spcPts val="800"/>
              </a:spcAft>
            </a:pPr>
            <a:r>
              <a:rPr lang="en-US" sz="4800" b="1" dirty="0" err="1">
                <a:effectLst/>
                <a:latin typeface="Times New Roman" panose="02020603050405020304" pitchFamily="18" charset="0"/>
                <a:ea typeface="Calibri" panose="020F0502020204030204" pitchFamily="34" charset="0"/>
                <a:cs typeface="Times New Roman" panose="02020603050405020304" pitchFamily="18" charset="0"/>
              </a:rPr>
              <a:t>Mrs.Vidya</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 V</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88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ABSTRACT</a:t>
            </a:r>
          </a:p>
          <a:p>
            <a:pPr algn="just">
              <a:lnSpc>
                <a:spcPct val="150000"/>
              </a:lnSpc>
              <a:spcAft>
                <a:spcPts val="800"/>
              </a:spcAft>
            </a:pP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As the name suggests Railway Reservation System is software that handles the entire booking data of the railway. It is fully based on the concept of reserving train tickets for various destinations. Previously the task of handling the tickets at a time was very difficult, so there was a need for software that can handle all Railway Reservation System.</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Railway Reservation System facilitates the passengers to enquire about the trains available on the basis of source and destination, booking, cancellation, PNR Status, food services, etc.</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project contains Introduction to the Railways Reservation System It is the computerized system of reserving the seats of train seats in advanced. It is mainly used for long route as well as for short route also. Online reservation has made the process for the reservation of seats very much easier than ever before.</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have created separate logins for the passengers as well as admin, in which the admin login is password protected. The admin panel is password-protected so, the user other than admin will not be able to access the dashboard.</a:t>
            </a:r>
          </a:p>
        </p:txBody>
      </p:sp>
    </p:spTree>
    <p:extLst>
      <p:ext uri="{BB962C8B-B14F-4D97-AF65-F5344CB8AC3E}">
        <p14:creationId xmlns:p14="http://schemas.microsoft.com/office/powerpoint/2010/main" val="43786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CONTENTS</a:t>
            </a:r>
          </a:p>
          <a:p>
            <a:pPr algn="l">
              <a:lnSpc>
                <a:spcPct val="150000"/>
              </a:lnSpc>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a:latin typeface="Times New Roman" panose="02020603050405020304" pitchFamily="18" charset="0"/>
                <a:ea typeface="Calibri" panose="020F0502020204030204" pitchFamily="34" charset="0"/>
                <a:cs typeface="Times New Roman" panose="02020603050405020304" pitchFamily="18" charset="0"/>
              </a:rPr>
              <a:t>Chapter No    	               Chapter Name		Page No</a:t>
            </a:r>
          </a:p>
          <a:p>
            <a:pPr algn="l">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		Introduction</a:t>
            </a:r>
          </a:p>
          <a:p>
            <a:pPr algn="l">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2 		Objective</a:t>
            </a:r>
          </a:p>
          <a:p>
            <a:pPr algn="l">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3 		System Requirement specifications</a:t>
            </a:r>
          </a:p>
          <a:p>
            <a:pPr algn="l">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3.1	Hardware specifications</a:t>
            </a:r>
          </a:p>
          <a:p>
            <a:pPr algn="l">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3.2 	Software specifications</a:t>
            </a:r>
          </a:p>
          <a:p>
            <a:pPr algn="l">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4 		System Design</a:t>
            </a:r>
          </a:p>
          <a:p>
            <a:pPr algn="l">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5 		System Implementation</a:t>
            </a:r>
          </a:p>
          <a:p>
            <a:pPr algn="l">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6 		Results</a:t>
            </a:r>
          </a:p>
        </p:txBody>
      </p:sp>
    </p:spTree>
    <p:extLst>
      <p:ext uri="{BB962C8B-B14F-4D97-AF65-F5344CB8AC3E}">
        <p14:creationId xmlns:p14="http://schemas.microsoft.com/office/powerpoint/2010/main" val="58863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1</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INTRODUCTION</a:t>
            </a:r>
          </a:p>
          <a:p>
            <a:pPr algn="just">
              <a:lnSpc>
                <a:spcPct val="150000"/>
              </a:lnSpc>
              <a:spcAft>
                <a:spcPts val="800"/>
              </a:spcAft>
            </a:pPr>
            <a:r>
              <a:rPr lang="en-IN" sz="12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IN"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 </a:t>
            </a:r>
            <a:r>
              <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whole project is based on a concept to reserve </a:t>
            </a:r>
            <a:r>
              <a:rPr lang="en-IN"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train tickets of various destinations with many other features like food services, accommodation, GPS, PNR status, WIFI, Etc. </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Technology has transformed many aspects of life in the 21st century. Now a days many of the people are preferring this online type activities (like online shopping, online transactions, online booking etc.). So, we think this project may be some how useful to all. </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Now coming to our project which is already mentioned above that the user can book the railway ticket through online. They are many advantages and features on ERTB (Electronic Railway Ticket Booking). In this the entire rights are given to the admin (like adding, modifying and cancellation and can know the information about all the trains they required.</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project may use concept of file handling to store the booking data. Cancelling the ticket is a main feature of this project. And moreover, we may have displayed the menu of view information, book the ticket, cancel the ticket, admin, and exit. So, finally we are expecting that the project is more useful for society</a:t>
            </a:r>
            <a:r>
              <a:rPr lang="en-US" sz="12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7619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2</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OBJECTIVE</a:t>
            </a:r>
          </a:p>
          <a:p>
            <a:pPr algn="just">
              <a:lnSpc>
                <a:spcPct val="150000"/>
              </a:lnSpc>
              <a:spcAft>
                <a:spcPts val="800"/>
              </a:spcAft>
            </a:pPr>
            <a:r>
              <a:rPr lang="en-US" sz="12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 objective of our project is to develop a system which will serve as a medium for peoples to book a ticket to travel through railways. The main goal is to ease the process of ticket booking by avoiding the hectic process to stand in a queue and book the ticket. This project intends to improve the railway administration system, which will be useful for both authorities and passengers.</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492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3</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SYSTEM REQUIREMENTS</a:t>
            </a:r>
          </a:p>
          <a:p>
            <a:pPr algn="just">
              <a:lnSpc>
                <a:spcPct val="150000"/>
              </a:lnSpc>
              <a:spcAft>
                <a:spcPts val="800"/>
              </a:spcAft>
            </a:pPr>
            <a:r>
              <a:rPr lang="en-US" sz="12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3.1 SOFTWARE REQUIREMENTS:</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Language used: C</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Operating System: Windows 7 Or Windows 10</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3.2 HARDWARE REQUIREMENTS:</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 Disk: 512 GB (Minimum)</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Processor: Intel-i3 (Minimum)</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1907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4</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SYSTEM DESIGN</a:t>
            </a:r>
          </a:p>
        </p:txBody>
      </p:sp>
    </p:spTree>
    <p:extLst>
      <p:ext uri="{BB962C8B-B14F-4D97-AF65-F5344CB8AC3E}">
        <p14:creationId xmlns:p14="http://schemas.microsoft.com/office/powerpoint/2010/main" val="21029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Coding</a:t>
            </a:r>
          </a:p>
          <a:p>
            <a:pPr algn="l">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Modules or Functions</a:t>
            </a:r>
          </a:p>
        </p:txBody>
      </p:sp>
    </p:spTree>
    <p:extLst>
      <p:ext uri="{BB962C8B-B14F-4D97-AF65-F5344CB8AC3E}">
        <p14:creationId xmlns:p14="http://schemas.microsoft.com/office/powerpoint/2010/main" val="384253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6</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RESULTS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Sample Input and output</a:t>
            </a:r>
          </a:p>
        </p:txBody>
      </p:sp>
    </p:spTree>
    <p:extLst>
      <p:ext uri="{BB962C8B-B14F-4D97-AF65-F5344CB8AC3E}">
        <p14:creationId xmlns:p14="http://schemas.microsoft.com/office/powerpoint/2010/main" val="3354889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741</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SRM UNIVERSITY ANDHRA PRADESH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UNIVERSITY ANDHRA PRADESH</dc:title>
  <dc:creator>KRISHNA SAI RAJ PONNEBOINA</dc:creator>
  <cp:lastModifiedBy>KRISHNA SAI RAJ PONNEBOINA</cp:lastModifiedBy>
  <cp:revision>82</cp:revision>
  <dcterms:created xsi:type="dcterms:W3CDTF">2021-12-01T07:38:33Z</dcterms:created>
  <dcterms:modified xsi:type="dcterms:W3CDTF">2021-12-02T07:50:04Z</dcterms:modified>
</cp:coreProperties>
</file>